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83" r:id="rId10"/>
    <p:sldId id="279" r:id="rId11"/>
    <p:sldId id="282" r:id="rId12"/>
    <p:sldId id="280" r:id="rId13"/>
    <p:sldId id="284" r:id="rId14"/>
    <p:sldId id="285" r:id="rId15"/>
    <p:sldId id="286" r:id="rId16"/>
    <p:sldId id="266" r:id="rId17"/>
    <p:sldId id="264" r:id="rId18"/>
    <p:sldId id="257" r:id="rId19"/>
    <p:sldId id="267" r:id="rId20"/>
    <p:sldId id="270" r:id="rId21"/>
    <p:sldId id="268" r:id="rId22"/>
    <p:sldId id="269" r:id="rId23"/>
    <p:sldId id="274" r:id="rId24"/>
    <p:sldId id="271" r:id="rId25"/>
    <p:sldId id="273" r:id="rId26"/>
    <p:sldId id="275" r:id="rId27"/>
    <p:sldId id="278" r:id="rId28"/>
    <p:sldId id="272" r:id="rId29"/>
    <p:sldId id="276" r:id="rId30"/>
    <p:sldId id="2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15658"/>
    <a:srgbClr val="EDF2F9"/>
    <a:srgbClr val="01557A"/>
    <a:srgbClr val="DAE3F3"/>
    <a:srgbClr val="B4C7E7"/>
    <a:srgbClr val="FFC000"/>
    <a:srgbClr val="F5B43F"/>
    <a:srgbClr val="8FAAD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79.png"/><Relationship Id="rId16" Type="http://schemas.openxmlformats.org/officeDocument/2006/relationships/image" Target="../media/image71.pn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8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.png"/><Relationship Id="rId3" Type="http://schemas.openxmlformats.org/officeDocument/2006/relationships/image" Target="../media/image60.png"/><Relationship Id="rId7" Type="http://schemas.openxmlformats.org/officeDocument/2006/relationships/image" Target="../media/image69.png"/><Relationship Id="rId12" Type="http://schemas.openxmlformats.org/officeDocument/2006/relationships/image" Target="../media/image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82.svg"/><Relationship Id="rId15" Type="http://schemas.openxmlformats.org/officeDocument/2006/relationships/image" Target="../media/image86.png"/><Relationship Id="rId10" Type="http://schemas.openxmlformats.org/officeDocument/2006/relationships/image" Target="../media/image77.svg"/><Relationship Id="rId4" Type="http://schemas.openxmlformats.org/officeDocument/2006/relationships/image" Target="../media/image81.png"/><Relationship Id="rId9" Type="http://schemas.openxmlformats.org/officeDocument/2006/relationships/image" Target="../media/image76.png"/><Relationship Id="rId1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77.svg"/><Relationship Id="rId5" Type="http://schemas.openxmlformats.org/officeDocument/2006/relationships/image" Target="../media/image81.png"/><Relationship Id="rId1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1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68.png"/><Relationship Id="rId26" Type="http://schemas.openxmlformats.org/officeDocument/2006/relationships/image" Target="../media/image91.png"/><Relationship Id="rId3" Type="http://schemas.openxmlformats.org/officeDocument/2006/relationships/image" Target="../media/image59.png"/><Relationship Id="rId21" Type="http://schemas.openxmlformats.org/officeDocument/2006/relationships/image" Target="../media/image83.png"/><Relationship Id="rId7" Type="http://schemas.openxmlformats.org/officeDocument/2006/relationships/image" Target="../media/image63.png"/><Relationship Id="rId12" Type="http://schemas.openxmlformats.org/officeDocument/2006/relationships/image" Target="../media/image71.png"/><Relationship Id="rId17" Type="http://schemas.openxmlformats.org/officeDocument/2006/relationships/image" Target="../media/image67.png"/><Relationship Id="rId25" Type="http://schemas.openxmlformats.org/officeDocument/2006/relationships/image" Target="../media/image82.svg"/><Relationship Id="rId2" Type="http://schemas.openxmlformats.org/officeDocument/2006/relationships/image" Target="../media/image58.png"/><Relationship Id="rId16" Type="http://schemas.openxmlformats.org/officeDocument/2006/relationships/image" Target="../media/image78.png"/><Relationship Id="rId20" Type="http://schemas.openxmlformats.org/officeDocument/2006/relationships/image" Target="../media/image88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70.png"/><Relationship Id="rId24" Type="http://schemas.openxmlformats.org/officeDocument/2006/relationships/image" Target="../media/image81.png"/><Relationship Id="rId5" Type="http://schemas.openxmlformats.org/officeDocument/2006/relationships/image" Target="../media/image61.png"/><Relationship Id="rId15" Type="http://schemas.openxmlformats.org/officeDocument/2006/relationships/image" Target="../media/image77.svg"/><Relationship Id="rId23" Type="http://schemas.openxmlformats.org/officeDocument/2006/relationships/image" Target="../media/image90.png"/><Relationship Id="rId28" Type="http://schemas.openxmlformats.org/officeDocument/2006/relationships/image" Target="../media/image93.svg"/><Relationship Id="rId10" Type="http://schemas.openxmlformats.org/officeDocument/2006/relationships/image" Target="../media/image66.svg"/><Relationship Id="rId19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6.png"/><Relationship Id="rId22" Type="http://schemas.openxmlformats.org/officeDocument/2006/relationships/image" Target="../media/image89.png"/><Relationship Id="rId27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1.png"/><Relationship Id="rId18" Type="http://schemas.openxmlformats.org/officeDocument/2006/relationships/image" Target="../media/image67.png"/><Relationship Id="rId26" Type="http://schemas.openxmlformats.org/officeDocument/2006/relationships/image" Target="../media/image82.svg"/><Relationship Id="rId3" Type="http://schemas.openxmlformats.org/officeDocument/2006/relationships/image" Target="../media/image58.png"/><Relationship Id="rId21" Type="http://schemas.openxmlformats.org/officeDocument/2006/relationships/image" Target="../media/image88.svg"/><Relationship Id="rId7" Type="http://schemas.openxmlformats.org/officeDocument/2006/relationships/image" Target="../media/image62.sv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81.png"/><Relationship Id="rId2" Type="http://schemas.openxmlformats.org/officeDocument/2006/relationships/image" Target="../media/image79.png"/><Relationship Id="rId16" Type="http://schemas.openxmlformats.org/officeDocument/2006/relationships/image" Target="../media/image77.svg"/><Relationship Id="rId20" Type="http://schemas.openxmlformats.org/officeDocument/2006/relationships/image" Target="../media/image87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90.png"/><Relationship Id="rId5" Type="http://schemas.openxmlformats.org/officeDocument/2006/relationships/image" Target="../media/image60.png"/><Relationship Id="rId15" Type="http://schemas.openxmlformats.org/officeDocument/2006/relationships/image" Target="../media/image76.png"/><Relationship Id="rId23" Type="http://schemas.openxmlformats.org/officeDocument/2006/relationships/image" Target="../media/image89.png"/><Relationship Id="rId28" Type="http://schemas.openxmlformats.org/officeDocument/2006/relationships/image" Target="../media/image92.png"/><Relationship Id="rId10" Type="http://schemas.openxmlformats.org/officeDocument/2006/relationships/image" Target="../media/image65.png"/><Relationship Id="rId19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83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13.svg"/><Relationship Id="rId3" Type="http://schemas.openxmlformats.org/officeDocument/2006/relationships/image" Target="../media/image30.png"/><Relationship Id="rId7" Type="http://schemas.openxmlformats.org/officeDocument/2006/relationships/image" Target="../media/image109.sv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1.svg"/><Relationship Id="rId5" Type="http://schemas.openxmlformats.org/officeDocument/2006/relationships/image" Target="../media/image107.sv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6.png"/><Relationship Id="rId9" Type="http://schemas.openxmlformats.org/officeDocument/2006/relationships/image" Target="../media/image64.svg"/><Relationship Id="rId1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17.png"/><Relationship Id="rId5" Type="http://schemas.openxmlformats.org/officeDocument/2006/relationships/image" Target="../media/image63.png"/><Relationship Id="rId10" Type="http://schemas.openxmlformats.org/officeDocument/2006/relationships/image" Target="../media/image116.png"/><Relationship Id="rId4" Type="http://schemas.openxmlformats.org/officeDocument/2006/relationships/image" Target="../media/image107.svg"/><Relationship Id="rId9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117.png"/><Relationship Id="rId5" Type="http://schemas.openxmlformats.org/officeDocument/2006/relationships/image" Target="../media/image63.png"/><Relationship Id="rId10" Type="http://schemas.openxmlformats.org/officeDocument/2006/relationships/image" Target="../media/image118.png"/><Relationship Id="rId4" Type="http://schemas.openxmlformats.org/officeDocument/2006/relationships/image" Target="../media/image107.svg"/><Relationship Id="rId9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4.svg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13.png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2.svg"/><Relationship Id="rId5" Type="http://schemas.openxmlformats.org/officeDocument/2006/relationships/image" Target="../media/image48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5D36C282-C836-43F0-A552-D6C6F8CAE4BC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7CF78234-34EA-4DFB-8789-9E44047F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C4963CAF-936A-4365-BEE6-8DE32C75D40F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0B4C918E-3C7C-46EA-90FC-F924CDC28CAA}"/>
              </a:ext>
            </a:extLst>
          </p:cNvPr>
          <p:cNvSpPr/>
          <p:nvPr/>
        </p:nvSpPr>
        <p:spPr>
          <a:xfrm>
            <a:off x="2600382" y="3105733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071825C-809B-420B-B251-58578375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ja-JP" dirty="0"/>
              <a:t>PaaS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2E6B60C2-5D9F-412D-9BDC-9CA3645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2"/>
            <a:ext cx="432048" cy="409749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20556693-3906-44CF-916F-9B8E63386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1747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E8ED6F0F-6ABB-4592-8235-1F3BF89CAED0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CECC1076-A480-4A71-9315-B593BB36816E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6">
            <a:extLst>
              <a:ext uri="{FF2B5EF4-FFF2-40B4-BE49-F238E27FC236}">
                <a16:creationId xmlns:a16="http://schemas.microsoft.com/office/drawing/2014/main" id="{5E38AB1F-80F2-46A2-9FDA-84597FCE6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2570353"/>
            <a:ext cx="440454" cy="440454"/>
          </a:xfrm>
          <a:prstGeom prst="rect">
            <a:avLst/>
          </a:prstGeom>
        </p:spPr>
      </p:pic>
      <p:pic>
        <p:nvPicPr>
          <p:cNvPr id="14" name="図 23">
            <a:extLst>
              <a:ext uri="{FF2B5EF4-FFF2-40B4-BE49-F238E27FC236}">
                <a16:creationId xmlns:a16="http://schemas.microsoft.com/office/drawing/2014/main" id="{BC9B3E22-6E6F-498A-B68F-15BC6A34EF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4462876"/>
            <a:ext cx="440454" cy="440454"/>
          </a:xfrm>
          <a:prstGeom prst="rect">
            <a:avLst/>
          </a:prstGeom>
        </p:spPr>
      </p:pic>
      <p:sp>
        <p:nvSpPr>
          <p:cNvPr id="15" name="正方形/長方形 39">
            <a:extLst>
              <a:ext uri="{FF2B5EF4-FFF2-40B4-BE49-F238E27FC236}">
                <a16:creationId xmlns:a16="http://schemas.microsoft.com/office/drawing/2014/main" id="{D6C617D2-6794-4063-BFCA-6AD4EEC4865B}"/>
              </a:ext>
            </a:extLst>
          </p:cNvPr>
          <p:cNvSpPr/>
          <p:nvPr/>
        </p:nvSpPr>
        <p:spPr>
          <a:xfrm>
            <a:off x="645776" y="3052283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</a:t>
            </a:r>
          </a:p>
        </p:txBody>
      </p:sp>
      <p:sp>
        <p:nvSpPr>
          <p:cNvPr id="16" name="正方形/長方形 40">
            <a:extLst>
              <a:ext uri="{FF2B5EF4-FFF2-40B4-BE49-F238E27FC236}">
                <a16:creationId xmlns:a16="http://schemas.microsoft.com/office/drawing/2014/main" id="{747DF6E0-A6CF-42B7-B45D-CC1A8667F36D}"/>
              </a:ext>
            </a:extLst>
          </p:cNvPr>
          <p:cNvSpPr/>
          <p:nvPr/>
        </p:nvSpPr>
        <p:spPr>
          <a:xfrm>
            <a:off x="728243" y="4946314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7" name="正方形/長方形 27">
            <a:extLst>
              <a:ext uri="{FF2B5EF4-FFF2-40B4-BE49-F238E27FC236}">
                <a16:creationId xmlns:a16="http://schemas.microsoft.com/office/drawing/2014/main" id="{C9170CAD-DFF2-45EB-B3E0-679A2185BF86}"/>
              </a:ext>
            </a:extLst>
          </p:cNvPr>
          <p:cNvSpPr/>
          <p:nvPr/>
        </p:nvSpPr>
        <p:spPr>
          <a:xfrm>
            <a:off x="2422314" y="2498287"/>
            <a:ext cx="1579278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管理者リソースグループ</a:t>
            </a:r>
          </a:p>
        </p:txBody>
      </p:sp>
      <p:sp>
        <p:nvSpPr>
          <p:cNvPr id="18" name="正方形/長方形 14">
            <a:extLst>
              <a:ext uri="{FF2B5EF4-FFF2-40B4-BE49-F238E27FC236}">
                <a16:creationId xmlns:a16="http://schemas.microsoft.com/office/drawing/2014/main" id="{588EF823-43C1-4341-B11B-CD4E4728979F}"/>
              </a:ext>
            </a:extLst>
          </p:cNvPr>
          <p:cNvSpPr/>
          <p:nvPr/>
        </p:nvSpPr>
        <p:spPr>
          <a:xfrm>
            <a:off x="2807182" y="3516990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9" name="直線矢印コネクタ 47">
            <a:extLst>
              <a:ext uri="{FF2B5EF4-FFF2-40B4-BE49-F238E27FC236}">
                <a16:creationId xmlns:a16="http://schemas.microsoft.com/office/drawing/2014/main" id="{8ED6919E-0229-42DE-BE49-E109DFE6753C}"/>
              </a:ext>
            </a:extLst>
          </p:cNvPr>
          <p:cNvCxnSpPr>
            <a:cxnSpLocks/>
          </p:cNvCxnSpPr>
          <p:nvPr/>
        </p:nvCxnSpPr>
        <p:spPr>
          <a:xfrm>
            <a:off x="1448192" y="5374359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43">
            <a:extLst>
              <a:ext uri="{FF2B5EF4-FFF2-40B4-BE49-F238E27FC236}">
                <a16:creationId xmlns:a16="http://schemas.microsoft.com/office/drawing/2014/main" id="{4D371CBA-6983-4B0B-BA7C-8765AA9B4360}"/>
              </a:ext>
            </a:extLst>
          </p:cNvPr>
          <p:cNvSpPr/>
          <p:nvPr/>
        </p:nvSpPr>
        <p:spPr>
          <a:xfrm>
            <a:off x="2909797" y="3516990"/>
            <a:ext cx="2036185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21" name="グラフィックス 59">
            <a:extLst>
              <a:ext uri="{FF2B5EF4-FFF2-40B4-BE49-F238E27FC236}">
                <a16:creationId xmlns:a16="http://schemas.microsoft.com/office/drawing/2014/main" id="{48B97005-4996-4CFF-B1BC-62F6BDA47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34" y="4274915"/>
            <a:ext cx="624613" cy="624613"/>
          </a:xfrm>
          <a:prstGeom prst="rect">
            <a:avLst/>
          </a:prstGeom>
        </p:spPr>
      </p:pic>
      <p:pic>
        <p:nvPicPr>
          <p:cNvPr id="22" name="グラフィックス 5122">
            <a:extLst>
              <a:ext uri="{FF2B5EF4-FFF2-40B4-BE49-F238E27FC236}">
                <a16:creationId xmlns:a16="http://schemas.microsoft.com/office/drawing/2014/main" id="{76CD0263-4BBF-41DB-9C10-86584F1CB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6889" y="4361907"/>
            <a:ext cx="476251" cy="476251"/>
          </a:xfrm>
          <a:prstGeom prst="rect">
            <a:avLst/>
          </a:prstGeom>
        </p:spPr>
      </p:pic>
      <p:pic>
        <p:nvPicPr>
          <p:cNvPr id="23" name="グラフィックス 5125">
            <a:extLst>
              <a:ext uri="{FF2B5EF4-FFF2-40B4-BE49-F238E27FC236}">
                <a16:creationId xmlns:a16="http://schemas.microsoft.com/office/drawing/2014/main" id="{3ED47C4E-AF8C-4C9E-806B-30C63BA68B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0800" y="3920796"/>
            <a:ext cx="317843" cy="342241"/>
          </a:xfrm>
          <a:prstGeom prst="rect">
            <a:avLst/>
          </a:prstGeom>
        </p:spPr>
      </p:pic>
      <p:sp>
        <p:nvSpPr>
          <p:cNvPr id="24" name="正方形/長方形 71">
            <a:extLst>
              <a:ext uri="{FF2B5EF4-FFF2-40B4-BE49-F238E27FC236}">
                <a16:creationId xmlns:a16="http://schemas.microsoft.com/office/drawing/2014/main" id="{D48F0951-403C-4A7C-BDE3-F1ECC814F66B}"/>
              </a:ext>
            </a:extLst>
          </p:cNvPr>
          <p:cNvSpPr/>
          <p:nvPr/>
        </p:nvSpPr>
        <p:spPr>
          <a:xfrm>
            <a:off x="3766478" y="398698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25" name="正方形/長方形 72">
            <a:extLst>
              <a:ext uri="{FF2B5EF4-FFF2-40B4-BE49-F238E27FC236}">
                <a16:creationId xmlns:a16="http://schemas.microsoft.com/office/drawing/2014/main" id="{A052758E-9622-45AF-8BC6-23562D25AD36}"/>
              </a:ext>
            </a:extLst>
          </p:cNvPr>
          <p:cNvSpPr/>
          <p:nvPr/>
        </p:nvSpPr>
        <p:spPr>
          <a:xfrm>
            <a:off x="3186784" y="485443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26" name="正方形/長方形 105">
            <a:extLst>
              <a:ext uri="{FF2B5EF4-FFF2-40B4-BE49-F238E27FC236}">
                <a16:creationId xmlns:a16="http://schemas.microsoft.com/office/drawing/2014/main" id="{B3E2072B-64C1-4024-B9E8-501FA8EAF1ED}"/>
              </a:ext>
            </a:extLst>
          </p:cNvPr>
          <p:cNvSpPr/>
          <p:nvPr/>
        </p:nvSpPr>
        <p:spPr>
          <a:xfrm>
            <a:off x="6571160" y="4889729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pic>
        <p:nvPicPr>
          <p:cNvPr id="27" name="図 106">
            <a:extLst>
              <a:ext uri="{FF2B5EF4-FFF2-40B4-BE49-F238E27FC236}">
                <a16:creationId xmlns:a16="http://schemas.microsoft.com/office/drawing/2014/main" id="{A8624378-F3FA-4070-8C95-502D650B71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11560" y="5684926"/>
            <a:ext cx="367078" cy="410438"/>
          </a:xfrm>
          <a:prstGeom prst="rect">
            <a:avLst/>
          </a:prstGeom>
        </p:spPr>
      </p:pic>
      <p:pic>
        <p:nvPicPr>
          <p:cNvPr id="28" name="図 73">
            <a:extLst>
              <a:ext uri="{FF2B5EF4-FFF2-40B4-BE49-F238E27FC236}">
                <a16:creationId xmlns:a16="http://schemas.microsoft.com/office/drawing/2014/main" id="{5DA7D348-B3C1-4606-926F-1079D9654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82" y="5182290"/>
            <a:ext cx="584461" cy="589499"/>
          </a:xfrm>
          <a:prstGeom prst="rect">
            <a:avLst/>
          </a:prstGeom>
        </p:spPr>
      </p:pic>
      <p:pic>
        <p:nvPicPr>
          <p:cNvPr id="29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232772E-0403-40B9-90AB-DF56E8D2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3" y="570249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115">
            <a:extLst>
              <a:ext uri="{FF2B5EF4-FFF2-40B4-BE49-F238E27FC236}">
                <a16:creationId xmlns:a16="http://schemas.microsoft.com/office/drawing/2014/main" id="{B6A67961-5B9A-46DF-8B34-6FC7B65D2D1B}"/>
              </a:ext>
            </a:extLst>
          </p:cNvPr>
          <p:cNvSpPr/>
          <p:nvPr/>
        </p:nvSpPr>
        <p:spPr>
          <a:xfrm>
            <a:off x="4623295" y="4895582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31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9142658F-3E03-4343-B8A5-6880E84C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12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2B1D961-DCA9-44A6-BE0D-11FA0AC3C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58" y="4345327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C9DC6B0A-CC02-4405-9CC8-8D0230DA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1" y="4358048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75">
            <a:extLst>
              <a:ext uri="{FF2B5EF4-FFF2-40B4-BE49-F238E27FC236}">
                <a16:creationId xmlns:a16="http://schemas.microsoft.com/office/drawing/2014/main" id="{D409EE57-126C-432D-9AF5-38B386F18F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5528" y="3460311"/>
            <a:ext cx="406704" cy="409831"/>
          </a:xfrm>
          <a:prstGeom prst="rect">
            <a:avLst/>
          </a:prstGeom>
        </p:spPr>
      </p:pic>
      <p:sp>
        <p:nvSpPr>
          <p:cNvPr id="35" name="正方形/長方形 124">
            <a:extLst>
              <a:ext uri="{FF2B5EF4-FFF2-40B4-BE49-F238E27FC236}">
                <a16:creationId xmlns:a16="http://schemas.microsoft.com/office/drawing/2014/main" id="{6FB327B8-C817-4C3A-B441-A1D3E9329321}"/>
              </a:ext>
            </a:extLst>
          </p:cNvPr>
          <p:cNvSpPr/>
          <p:nvPr/>
        </p:nvSpPr>
        <p:spPr>
          <a:xfrm>
            <a:off x="2600382" y="3096495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ユーザーリソースグループ</a:t>
            </a:r>
          </a:p>
        </p:txBody>
      </p:sp>
      <p:cxnSp>
        <p:nvCxnSpPr>
          <p:cNvPr id="36" name="直線矢印コネクタ 127">
            <a:extLst>
              <a:ext uri="{FF2B5EF4-FFF2-40B4-BE49-F238E27FC236}">
                <a16:creationId xmlns:a16="http://schemas.microsoft.com/office/drawing/2014/main" id="{8F10B6A8-E861-4452-A6F5-AB147768F51B}"/>
              </a:ext>
            </a:extLst>
          </p:cNvPr>
          <p:cNvCxnSpPr>
            <a:cxnSpLocks/>
          </p:cNvCxnSpPr>
          <p:nvPr/>
        </p:nvCxnSpPr>
        <p:spPr>
          <a:xfrm>
            <a:off x="1457680" y="2878111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128">
            <a:extLst>
              <a:ext uri="{FF2B5EF4-FFF2-40B4-BE49-F238E27FC236}">
                <a16:creationId xmlns:a16="http://schemas.microsoft.com/office/drawing/2014/main" id="{9BDA485F-30C9-4A9D-975B-17B89D4B00DA}"/>
              </a:ext>
            </a:extLst>
          </p:cNvPr>
          <p:cNvSpPr/>
          <p:nvPr/>
        </p:nvSpPr>
        <p:spPr>
          <a:xfrm>
            <a:off x="1652723" y="580397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38" name="正方形/長方形 129">
            <a:extLst>
              <a:ext uri="{FF2B5EF4-FFF2-40B4-BE49-F238E27FC236}">
                <a16:creationId xmlns:a16="http://schemas.microsoft.com/office/drawing/2014/main" id="{0ACD7EF6-7135-410F-B4AA-A87FFEE11B51}"/>
              </a:ext>
            </a:extLst>
          </p:cNvPr>
          <p:cNvSpPr/>
          <p:nvPr/>
        </p:nvSpPr>
        <p:spPr>
          <a:xfrm>
            <a:off x="1670602" y="3230249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39" name="グラフィックス 135">
            <a:extLst>
              <a:ext uri="{FF2B5EF4-FFF2-40B4-BE49-F238E27FC236}">
                <a16:creationId xmlns:a16="http://schemas.microsoft.com/office/drawing/2014/main" id="{6EC44F3D-F3A7-4023-9EB0-659B50692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151" y="3356992"/>
            <a:ext cx="325285" cy="325285"/>
          </a:xfrm>
          <a:prstGeom prst="rect">
            <a:avLst/>
          </a:prstGeom>
        </p:spPr>
      </p:pic>
      <p:pic>
        <p:nvPicPr>
          <p:cNvPr id="40" name="グラフィックス 136">
            <a:extLst>
              <a:ext uri="{FF2B5EF4-FFF2-40B4-BE49-F238E27FC236}">
                <a16:creationId xmlns:a16="http://schemas.microsoft.com/office/drawing/2014/main" id="{5D9C76E4-BB6D-4F99-82CF-87C973B4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8099" y="3356992"/>
            <a:ext cx="325285" cy="325285"/>
          </a:xfrm>
          <a:prstGeom prst="rect">
            <a:avLst/>
          </a:prstGeom>
        </p:spPr>
      </p:pic>
      <p:sp>
        <p:nvSpPr>
          <p:cNvPr id="41" name="正方形/長方形 137">
            <a:extLst>
              <a:ext uri="{FF2B5EF4-FFF2-40B4-BE49-F238E27FC236}">
                <a16:creationId xmlns:a16="http://schemas.microsoft.com/office/drawing/2014/main" id="{BA8AA8DF-6AF5-4D9B-BAD4-C734F7C2BDCC}"/>
              </a:ext>
            </a:extLst>
          </p:cNvPr>
          <p:cNvSpPr/>
          <p:nvPr/>
        </p:nvSpPr>
        <p:spPr>
          <a:xfrm>
            <a:off x="474615" y="3709987"/>
            <a:ext cx="1217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コスト　リソース</a:t>
            </a:r>
          </a:p>
        </p:txBody>
      </p:sp>
      <p:pic>
        <p:nvPicPr>
          <p:cNvPr id="4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B9DA5AA9-7EA7-4617-955A-87FB97AA6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3" y="5166719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139">
            <a:extLst>
              <a:ext uri="{FF2B5EF4-FFF2-40B4-BE49-F238E27FC236}">
                <a16:creationId xmlns:a16="http://schemas.microsoft.com/office/drawing/2014/main" id="{0D9CC8D5-1ED6-4844-898A-8F33522EB387}"/>
              </a:ext>
            </a:extLst>
          </p:cNvPr>
          <p:cNvSpPr/>
          <p:nvPr/>
        </p:nvSpPr>
        <p:spPr>
          <a:xfrm>
            <a:off x="3284092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44" name="グラフィックス 140">
            <a:extLst>
              <a:ext uri="{FF2B5EF4-FFF2-40B4-BE49-F238E27FC236}">
                <a16:creationId xmlns:a16="http://schemas.microsoft.com/office/drawing/2014/main" id="{E79E3DBA-46E5-449D-B1FD-98442A36BE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0897" y="2730049"/>
            <a:ext cx="371475" cy="488783"/>
          </a:xfrm>
          <a:prstGeom prst="rect">
            <a:avLst/>
          </a:prstGeom>
        </p:spPr>
      </p:pic>
      <p:cxnSp>
        <p:nvCxnSpPr>
          <p:cNvPr id="45" name="直線矢印コネクタ 141">
            <a:extLst>
              <a:ext uri="{FF2B5EF4-FFF2-40B4-BE49-F238E27FC236}">
                <a16:creationId xmlns:a16="http://schemas.microsoft.com/office/drawing/2014/main" id="{97B967A3-918E-473E-A538-D0FFAA750A41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グラフィックス 142">
            <a:extLst>
              <a:ext uri="{FF2B5EF4-FFF2-40B4-BE49-F238E27FC236}">
                <a16:creationId xmlns:a16="http://schemas.microsoft.com/office/drawing/2014/main" id="{A5D30020-2733-408A-88FA-9D9C041E09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165" y="5235132"/>
            <a:ext cx="371475" cy="488783"/>
          </a:xfrm>
          <a:prstGeom prst="rect">
            <a:avLst/>
          </a:prstGeom>
        </p:spPr>
      </p:pic>
      <p:cxnSp>
        <p:nvCxnSpPr>
          <p:cNvPr id="47" name="直線矢印コネクタ 143">
            <a:extLst>
              <a:ext uri="{FF2B5EF4-FFF2-40B4-BE49-F238E27FC236}">
                <a16:creationId xmlns:a16="http://schemas.microsoft.com/office/drawing/2014/main" id="{79B755A8-C290-4D5F-B2E0-D557094DB3DD}"/>
              </a:ext>
            </a:extLst>
          </p:cNvPr>
          <p:cNvCxnSpPr>
            <a:cxnSpLocks/>
          </p:cNvCxnSpPr>
          <p:nvPr/>
        </p:nvCxnSpPr>
        <p:spPr>
          <a:xfrm>
            <a:off x="4375051" y="5373216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44">
            <a:extLst>
              <a:ext uri="{FF2B5EF4-FFF2-40B4-BE49-F238E27FC236}">
                <a16:creationId xmlns:a16="http://schemas.microsoft.com/office/drawing/2014/main" id="{8CEC6F48-C4F7-4AFF-90DD-3997BEAB4235}"/>
              </a:ext>
            </a:extLst>
          </p:cNvPr>
          <p:cNvSpPr/>
          <p:nvPr/>
        </p:nvSpPr>
        <p:spPr>
          <a:xfrm>
            <a:off x="4806725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49" name="正方形/長方形 145">
            <a:extLst>
              <a:ext uri="{FF2B5EF4-FFF2-40B4-BE49-F238E27FC236}">
                <a16:creationId xmlns:a16="http://schemas.microsoft.com/office/drawing/2014/main" id="{A767AFAC-DF7B-4058-8553-6520AF4337B3}"/>
              </a:ext>
            </a:extLst>
          </p:cNvPr>
          <p:cNvSpPr/>
          <p:nvPr/>
        </p:nvSpPr>
        <p:spPr>
          <a:xfrm>
            <a:off x="6703271" y="566124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50" name="図 146">
            <a:extLst>
              <a:ext uri="{FF2B5EF4-FFF2-40B4-BE49-F238E27FC236}">
                <a16:creationId xmlns:a16="http://schemas.microsoft.com/office/drawing/2014/main" id="{39C4BF99-6C5D-4FD3-A08D-36B341F93F98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5636" y="5151339"/>
            <a:ext cx="553998" cy="557182"/>
          </a:xfrm>
          <a:prstGeom prst="rect">
            <a:avLst/>
          </a:prstGeom>
        </p:spPr>
      </p:pic>
      <p:sp>
        <p:nvSpPr>
          <p:cNvPr id="51" name="正方形/長方形 147">
            <a:extLst>
              <a:ext uri="{FF2B5EF4-FFF2-40B4-BE49-F238E27FC236}">
                <a16:creationId xmlns:a16="http://schemas.microsoft.com/office/drawing/2014/main" id="{8DCFB658-D6AE-4282-B076-8D28143EE5EA}"/>
              </a:ext>
            </a:extLst>
          </p:cNvPr>
          <p:cNvSpPr/>
          <p:nvPr/>
        </p:nvSpPr>
        <p:spPr>
          <a:xfrm>
            <a:off x="3117114" y="435439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148">
            <a:extLst>
              <a:ext uri="{FF2B5EF4-FFF2-40B4-BE49-F238E27FC236}">
                <a16:creationId xmlns:a16="http://schemas.microsoft.com/office/drawing/2014/main" id="{667AF682-235D-4F15-81CC-F1984EEA5D65}"/>
              </a:ext>
            </a:extLst>
          </p:cNvPr>
          <p:cNvSpPr/>
          <p:nvPr/>
        </p:nvSpPr>
        <p:spPr>
          <a:xfrm>
            <a:off x="6423423" y="4339171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08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PaaS : AI Development Cloud Architecture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33" name="図 79">
            <a:extLst>
              <a:ext uri="{FF2B5EF4-FFF2-40B4-BE49-F238E27FC236}">
                <a16:creationId xmlns:a16="http://schemas.microsoft.com/office/drawing/2014/main" id="{C7EECCD9-CBE2-4CBD-AD6B-B60B21F2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38" y="1483230"/>
            <a:ext cx="899042" cy="512331"/>
          </a:xfrm>
          <a:prstGeom prst="rect">
            <a:avLst/>
          </a:prstGeom>
        </p:spPr>
      </p:pic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B4312D68-6651-49A1-89C8-51B85E756D62}"/>
              </a:ext>
            </a:extLst>
          </p:cNvPr>
          <p:cNvSpPr/>
          <p:nvPr/>
        </p:nvSpPr>
        <p:spPr>
          <a:xfrm>
            <a:off x="3253212" y="1947140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正方形/長方形 122">
            <a:extLst>
              <a:ext uri="{FF2B5EF4-FFF2-40B4-BE49-F238E27FC236}">
                <a16:creationId xmlns:a16="http://schemas.microsoft.com/office/drawing/2014/main" id="{1C386898-60A2-4AF8-AC95-F733CFEC814B}"/>
              </a:ext>
            </a:extLst>
          </p:cNvPr>
          <p:cNvSpPr/>
          <p:nvPr/>
        </p:nvSpPr>
        <p:spPr>
          <a:xfrm>
            <a:off x="3431278" y="2575321"/>
            <a:ext cx="5810303" cy="30705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16">
            <a:extLst>
              <a:ext uri="{FF2B5EF4-FFF2-40B4-BE49-F238E27FC236}">
                <a16:creationId xmlns:a16="http://schemas.microsoft.com/office/drawing/2014/main" id="{5A3A2F26-EDBA-487A-95AC-1F43BF189FE8}"/>
              </a:ext>
            </a:extLst>
          </p:cNvPr>
          <p:cNvSpPr/>
          <p:nvPr/>
        </p:nvSpPr>
        <p:spPr>
          <a:xfrm>
            <a:off x="1226431" y="1674463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7">
            <a:extLst>
              <a:ext uri="{FF2B5EF4-FFF2-40B4-BE49-F238E27FC236}">
                <a16:creationId xmlns:a16="http://schemas.microsoft.com/office/drawing/2014/main" id="{6B4B385A-2E09-4AE0-8A3C-C3CB0DC85349}"/>
              </a:ext>
            </a:extLst>
          </p:cNvPr>
          <p:cNvSpPr/>
          <p:nvPr/>
        </p:nvSpPr>
        <p:spPr>
          <a:xfrm>
            <a:off x="1242246" y="1659410"/>
            <a:ext cx="121766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8" name="図 6">
            <a:extLst>
              <a:ext uri="{FF2B5EF4-FFF2-40B4-BE49-F238E27FC236}">
                <a16:creationId xmlns:a16="http://schemas.microsoft.com/office/drawing/2014/main" id="{2EBABBC7-CE38-4389-8EEE-C6B6C5F0D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66" y="2039941"/>
            <a:ext cx="440454" cy="440454"/>
          </a:xfrm>
          <a:prstGeom prst="rect">
            <a:avLst/>
          </a:prstGeom>
        </p:spPr>
      </p:pic>
      <p:pic>
        <p:nvPicPr>
          <p:cNvPr id="39" name="図 23">
            <a:extLst>
              <a:ext uri="{FF2B5EF4-FFF2-40B4-BE49-F238E27FC236}">
                <a16:creationId xmlns:a16="http://schemas.microsoft.com/office/drawing/2014/main" id="{3D9EA401-BA92-465F-9BE4-7E0D58224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7" y="3932464"/>
            <a:ext cx="440454" cy="440454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1505355-0E94-4233-AECB-00F516184A88}"/>
              </a:ext>
            </a:extLst>
          </p:cNvPr>
          <p:cNvSpPr/>
          <p:nvPr/>
        </p:nvSpPr>
        <p:spPr>
          <a:xfrm>
            <a:off x="1230248" y="2526802"/>
            <a:ext cx="125696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Administrator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BDDB67-5828-4B40-9E98-D0B7F5DA4E42}"/>
              </a:ext>
            </a:extLst>
          </p:cNvPr>
          <p:cNvSpPr/>
          <p:nvPr/>
        </p:nvSpPr>
        <p:spPr>
          <a:xfrm>
            <a:off x="1394494" y="4420833"/>
            <a:ext cx="1038813" cy="31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27">
            <a:extLst>
              <a:ext uri="{FF2B5EF4-FFF2-40B4-BE49-F238E27FC236}">
                <a16:creationId xmlns:a16="http://schemas.microsoft.com/office/drawing/2014/main" id="{656B216C-2850-49D5-98D1-3042902AEA48}"/>
              </a:ext>
            </a:extLst>
          </p:cNvPr>
          <p:cNvSpPr/>
          <p:nvPr/>
        </p:nvSpPr>
        <p:spPr>
          <a:xfrm>
            <a:off x="3253210" y="1967875"/>
            <a:ext cx="1908151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Admin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14">
            <a:extLst>
              <a:ext uri="{FF2B5EF4-FFF2-40B4-BE49-F238E27FC236}">
                <a16:creationId xmlns:a16="http://schemas.microsoft.com/office/drawing/2014/main" id="{EBFBE6FA-C70D-4B78-972D-E0CA9A68E056}"/>
              </a:ext>
            </a:extLst>
          </p:cNvPr>
          <p:cNvSpPr/>
          <p:nvPr/>
        </p:nvSpPr>
        <p:spPr>
          <a:xfrm>
            <a:off x="3638078" y="2986578"/>
            <a:ext cx="5368601" cy="2504285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47">
            <a:extLst>
              <a:ext uri="{FF2B5EF4-FFF2-40B4-BE49-F238E27FC236}">
                <a16:creationId xmlns:a16="http://schemas.microsoft.com/office/drawing/2014/main" id="{C842FAED-6590-4AAF-8801-366F857178A3}"/>
              </a:ext>
            </a:extLst>
          </p:cNvPr>
          <p:cNvCxnSpPr>
            <a:cxnSpLocks/>
          </p:cNvCxnSpPr>
          <p:nvPr/>
        </p:nvCxnSpPr>
        <p:spPr>
          <a:xfrm>
            <a:off x="2279088" y="4843947"/>
            <a:ext cx="147264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3">
            <a:extLst>
              <a:ext uri="{FF2B5EF4-FFF2-40B4-BE49-F238E27FC236}">
                <a16:creationId xmlns:a16="http://schemas.microsoft.com/office/drawing/2014/main" id="{54C765C5-0D55-4C99-86D1-1C62EFE16831}"/>
              </a:ext>
            </a:extLst>
          </p:cNvPr>
          <p:cNvSpPr/>
          <p:nvPr/>
        </p:nvSpPr>
        <p:spPr>
          <a:xfrm>
            <a:off x="3657598" y="2977064"/>
            <a:ext cx="1678259" cy="286514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  Network Security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6" name="グラフィックス 59">
            <a:extLst>
              <a:ext uri="{FF2B5EF4-FFF2-40B4-BE49-F238E27FC236}">
                <a16:creationId xmlns:a16="http://schemas.microsoft.com/office/drawing/2014/main" id="{9BA9D052-9A2A-444B-B3B8-FF538D0D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0130" y="3744503"/>
            <a:ext cx="624613" cy="624613"/>
          </a:xfrm>
          <a:prstGeom prst="rect">
            <a:avLst/>
          </a:prstGeom>
        </p:spPr>
      </p:pic>
      <p:pic>
        <p:nvPicPr>
          <p:cNvPr id="47" name="グラフィックス 5122">
            <a:extLst>
              <a:ext uri="{FF2B5EF4-FFF2-40B4-BE49-F238E27FC236}">
                <a16:creationId xmlns:a16="http://schemas.microsoft.com/office/drawing/2014/main" id="{FE6EF8F0-2960-479E-9871-89AE3E7BE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7785" y="3831495"/>
            <a:ext cx="476251" cy="476251"/>
          </a:xfrm>
          <a:prstGeom prst="rect">
            <a:avLst/>
          </a:prstGeom>
        </p:spPr>
      </p:pic>
      <p:pic>
        <p:nvPicPr>
          <p:cNvPr id="48" name="グラフィックス 5125">
            <a:extLst>
              <a:ext uri="{FF2B5EF4-FFF2-40B4-BE49-F238E27FC236}">
                <a16:creationId xmlns:a16="http://schemas.microsoft.com/office/drawing/2014/main" id="{EC9D88A1-A880-4CD4-8934-739908290C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1696" y="3390384"/>
            <a:ext cx="317843" cy="342241"/>
          </a:xfrm>
          <a:prstGeom prst="rect">
            <a:avLst/>
          </a:prstGeom>
        </p:spPr>
      </p:pic>
      <p:sp>
        <p:nvSpPr>
          <p:cNvPr id="49" name="正方形/長方形 71">
            <a:extLst>
              <a:ext uri="{FF2B5EF4-FFF2-40B4-BE49-F238E27FC236}">
                <a16:creationId xmlns:a16="http://schemas.microsoft.com/office/drawing/2014/main" id="{183F3571-354B-47AA-98FA-A768A93D675D}"/>
              </a:ext>
            </a:extLst>
          </p:cNvPr>
          <p:cNvSpPr/>
          <p:nvPr/>
        </p:nvSpPr>
        <p:spPr>
          <a:xfrm>
            <a:off x="4597374" y="3456574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Azure ML Service Workspace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正方形/長方形 72">
            <a:extLst>
              <a:ext uri="{FF2B5EF4-FFF2-40B4-BE49-F238E27FC236}">
                <a16:creationId xmlns:a16="http://schemas.microsoft.com/office/drawing/2014/main" id="{CC479D1E-10D5-4A40-91AB-4F49C408ED4B}"/>
              </a:ext>
            </a:extLst>
          </p:cNvPr>
          <p:cNvSpPr/>
          <p:nvPr/>
        </p:nvSpPr>
        <p:spPr>
          <a:xfrm>
            <a:off x="3888161" y="4324022"/>
            <a:ext cx="1041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105">
            <a:extLst>
              <a:ext uri="{FF2B5EF4-FFF2-40B4-BE49-F238E27FC236}">
                <a16:creationId xmlns:a16="http://schemas.microsoft.com/office/drawing/2014/main" id="{9EA1891C-DBE9-4475-B535-AFA182B10DD0}"/>
              </a:ext>
            </a:extLst>
          </p:cNvPr>
          <p:cNvSpPr/>
          <p:nvPr/>
        </p:nvSpPr>
        <p:spPr>
          <a:xfrm>
            <a:off x="6978972" y="4359317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 Registration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2" name="図 106">
            <a:extLst>
              <a:ext uri="{FF2B5EF4-FFF2-40B4-BE49-F238E27FC236}">
                <a16:creationId xmlns:a16="http://schemas.microsoft.com/office/drawing/2014/main" id="{FCDF659D-367A-4426-BA45-4876C1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442456" y="5154514"/>
            <a:ext cx="367078" cy="410438"/>
          </a:xfrm>
          <a:prstGeom prst="rect">
            <a:avLst/>
          </a:prstGeom>
        </p:spPr>
      </p:pic>
      <p:pic>
        <p:nvPicPr>
          <p:cNvPr id="53" name="図 73">
            <a:extLst>
              <a:ext uri="{FF2B5EF4-FFF2-40B4-BE49-F238E27FC236}">
                <a16:creationId xmlns:a16="http://schemas.microsoft.com/office/drawing/2014/main" id="{0029B7C2-A080-4830-89B1-F0C2763C0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2078" y="4651878"/>
            <a:ext cx="584461" cy="589499"/>
          </a:xfrm>
          <a:prstGeom prst="rect">
            <a:avLst/>
          </a:prstGeom>
        </p:spPr>
      </p:pic>
      <p:pic>
        <p:nvPicPr>
          <p:cNvPr id="5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F159580-7C61-4EE0-856A-14B309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09" y="517208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115">
            <a:extLst>
              <a:ext uri="{FF2B5EF4-FFF2-40B4-BE49-F238E27FC236}">
                <a16:creationId xmlns:a16="http://schemas.microsoft.com/office/drawing/2014/main" id="{0A56226D-DE6D-4C04-A35F-2C9D65450B43}"/>
              </a:ext>
            </a:extLst>
          </p:cNvPr>
          <p:cNvSpPr/>
          <p:nvPr/>
        </p:nvSpPr>
        <p:spPr>
          <a:xfrm>
            <a:off x="5508783" y="4365170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253BAED0-CB53-4E10-B176-F261C587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A65AC21-9002-45D8-ACC9-FA6CD78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54" y="3814915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E52D2591-A198-4F33-8E07-F7875D7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67" y="3827636"/>
            <a:ext cx="568766" cy="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図 75">
            <a:extLst>
              <a:ext uri="{FF2B5EF4-FFF2-40B4-BE49-F238E27FC236}">
                <a16:creationId xmlns:a16="http://schemas.microsoft.com/office/drawing/2014/main" id="{41DCE851-7B04-47EB-8F5A-25C2C520F2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6424" y="2929899"/>
            <a:ext cx="406704" cy="409831"/>
          </a:xfrm>
          <a:prstGeom prst="rect">
            <a:avLst/>
          </a:prstGeom>
        </p:spPr>
      </p:pic>
      <p:sp>
        <p:nvSpPr>
          <p:cNvPr id="60" name="正方形/長方形 124">
            <a:extLst>
              <a:ext uri="{FF2B5EF4-FFF2-40B4-BE49-F238E27FC236}">
                <a16:creationId xmlns:a16="http://schemas.microsoft.com/office/drawing/2014/main" id="{AC8ABEAA-8E27-4F00-978A-76F62983F3DA}"/>
              </a:ext>
            </a:extLst>
          </p:cNvPr>
          <p:cNvSpPr/>
          <p:nvPr/>
        </p:nvSpPr>
        <p:spPr>
          <a:xfrm>
            <a:off x="3431278" y="2566083"/>
            <a:ext cx="1830529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 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1" name="直線矢印コネクタ 127">
            <a:extLst>
              <a:ext uri="{FF2B5EF4-FFF2-40B4-BE49-F238E27FC236}">
                <a16:creationId xmlns:a16="http://schemas.microsoft.com/office/drawing/2014/main" id="{98586244-C9BE-473C-B482-77D12AF514FF}"/>
              </a:ext>
            </a:extLst>
          </p:cNvPr>
          <p:cNvCxnSpPr>
            <a:cxnSpLocks/>
          </p:cNvCxnSpPr>
          <p:nvPr/>
        </p:nvCxnSpPr>
        <p:spPr>
          <a:xfrm>
            <a:off x="2288576" y="2347699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28">
            <a:extLst>
              <a:ext uri="{FF2B5EF4-FFF2-40B4-BE49-F238E27FC236}">
                <a16:creationId xmlns:a16="http://schemas.microsoft.com/office/drawing/2014/main" id="{140A8270-5D00-4B4F-B6C5-5386B90B0091}"/>
              </a:ext>
            </a:extLst>
          </p:cNvPr>
          <p:cNvSpPr/>
          <p:nvPr/>
        </p:nvSpPr>
        <p:spPr>
          <a:xfrm>
            <a:off x="2483619" y="5273564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正方形/長方形 129">
            <a:extLst>
              <a:ext uri="{FF2B5EF4-FFF2-40B4-BE49-F238E27FC236}">
                <a16:creationId xmlns:a16="http://schemas.microsoft.com/office/drawing/2014/main" id="{0EFF6C84-9D8E-4B19-9727-98C0BB700F7C}"/>
              </a:ext>
            </a:extLst>
          </p:cNvPr>
          <p:cNvSpPr/>
          <p:nvPr/>
        </p:nvSpPr>
        <p:spPr>
          <a:xfrm>
            <a:off x="2501498" y="2699837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4" name="グラフィックス 135">
            <a:extLst>
              <a:ext uri="{FF2B5EF4-FFF2-40B4-BE49-F238E27FC236}">
                <a16:creationId xmlns:a16="http://schemas.microsoft.com/office/drawing/2014/main" id="{E30ED399-D5DD-4C5D-A9B2-816DB2FAB2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2047" y="2826580"/>
            <a:ext cx="325285" cy="325285"/>
          </a:xfrm>
          <a:prstGeom prst="rect">
            <a:avLst/>
          </a:prstGeom>
        </p:spPr>
      </p:pic>
      <p:pic>
        <p:nvPicPr>
          <p:cNvPr id="65" name="グラフィックス 136">
            <a:extLst>
              <a:ext uri="{FF2B5EF4-FFF2-40B4-BE49-F238E27FC236}">
                <a16:creationId xmlns:a16="http://schemas.microsoft.com/office/drawing/2014/main" id="{CC009EE6-D5E2-4D4D-9E18-D1F96FAAE1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18995" y="2826580"/>
            <a:ext cx="325285" cy="325285"/>
          </a:xfrm>
          <a:prstGeom prst="rect">
            <a:avLst/>
          </a:prstGeom>
        </p:spPr>
      </p:pic>
      <p:sp>
        <p:nvSpPr>
          <p:cNvPr id="66" name="正方形/長方形 137">
            <a:extLst>
              <a:ext uri="{FF2B5EF4-FFF2-40B4-BE49-F238E27FC236}">
                <a16:creationId xmlns:a16="http://schemas.microsoft.com/office/drawing/2014/main" id="{3960F50A-720B-4162-B820-C251752E46FB}"/>
              </a:ext>
            </a:extLst>
          </p:cNvPr>
          <p:cNvSpPr/>
          <p:nvPr/>
        </p:nvSpPr>
        <p:spPr>
          <a:xfrm>
            <a:off x="1305511" y="3179575"/>
            <a:ext cx="147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Cost  Resource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76CD560C-A0F9-4241-8537-2F1BF51B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9" y="4636307"/>
            <a:ext cx="422521" cy="4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正方形/長方形 139">
            <a:extLst>
              <a:ext uri="{FF2B5EF4-FFF2-40B4-BE49-F238E27FC236}">
                <a16:creationId xmlns:a16="http://schemas.microsoft.com/office/drawing/2014/main" id="{439F47B8-7588-451B-906D-A7F19B66CFB7}"/>
              </a:ext>
            </a:extLst>
          </p:cNvPr>
          <p:cNvSpPr/>
          <p:nvPr/>
        </p:nvSpPr>
        <p:spPr>
          <a:xfrm>
            <a:off x="4114988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9" name="グラフィックス 140">
            <a:extLst>
              <a:ext uri="{FF2B5EF4-FFF2-40B4-BE49-F238E27FC236}">
                <a16:creationId xmlns:a16="http://schemas.microsoft.com/office/drawing/2014/main" id="{E9EACFAA-59AD-4317-868C-E358024F7B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1793" y="2199637"/>
            <a:ext cx="371475" cy="488783"/>
          </a:xfrm>
          <a:prstGeom prst="rect">
            <a:avLst/>
          </a:prstGeom>
        </p:spPr>
      </p:pic>
      <p:pic>
        <p:nvPicPr>
          <p:cNvPr id="70" name="グラフィックス 142">
            <a:extLst>
              <a:ext uri="{FF2B5EF4-FFF2-40B4-BE49-F238E27FC236}">
                <a16:creationId xmlns:a16="http://schemas.microsoft.com/office/drawing/2014/main" id="{5473FCFD-546A-4F01-806A-D915151076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85061" y="4704720"/>
            <a:ext cx="371475" cy="488783"/>
          </a:xfrm>
          <a:prstGeom prst="rect">
            <a:avLst/>
          </a:prstGeom>
        </p:spPr>
      </p:pic>
      <p:cxnSp>
        <p:nvCxnSpPr>
          <p:cNvPr id="71" name="直線矢印コネクタ 143">
            <a:extLst>
              <a:ext uri="{FF2B5EF4-FFF2-40B4-BE49-F238E27FC236}">
                <a16:creationId xmlns:a16="http://schemas.microsoft.com/office/drawing/2014/main" id="{533C2A68-A2EA-4FD4-ADB9-0F164B9506B4}"/>
              </a:ext>
            </a:extLst>
          </p:cNvPr>
          <p:cNvCxnSpPr>
            <a:cxnSpLocks/>
          </p:cNvCxnSpPr>
          <p:nvPr/>
        </p:nvCxnSpPr>
        <p:spPr>
          <a:xfrm>
            <a:off x="5205947" y="4842804"/>
            <a:ext cx="16199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144">
            <a:extLst>
              <a:ext uri="{FF2B5EF4-FFF2-40B4-BE49-F238E27FC236}">
                <a16:creationId xmlns:a16="http://schemas.microsoft.com/office/drawing/2014/main" id="{0484A3C2-5A37-4E27-B2E5-A38B21EE69FA}"/>
              </a:ext>
            </a:extLst>
          </p:cNvPr>
          <p:cNvSpPr/>
          <p:nvPr/>
        </p:nvSpPr>
        <p:spPr>
          <a:xfrm>
            <a:off x="5637621" y="5130836"/>
            <a:ext cx="10120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Training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145">
            <a:extLst>
              <a:ext uri="{FF2B5EF4-FFF2-40B4-BE49-F238E27FC236}">
                <a16:creationId xmlns:a16="http://schemas.microsoft.com/office/drawing/2014/main" id="{45BA9F31-13E8-4F2A-B32A-5400C5503DE6}"/>
              </a:ext>
            </a:extLst>
          </p:cNvPr>
          <p:cNvSpPr/>
          <p:nvPr/>
        </p:nvSpPr>
        <p:spPr>
          <a:xfrm>
            <a:off x="7534167" y="513083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図 146">
            <a:extLst>
              <a:ext uri="{FF2B5EF4-FFF2-40B4-BE49-F238E27FC236}">
                <a16:creationId xmlns:a16="http://schemas.microsoft.com/office/drawing/2014/main" id="{4E649EA6-65F0-4E23-9681-21905D3FD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532" y="4620927"/>
            <a:ext cx="553998" cy="557182"/>
          </a:xfrm>
          <a:prstGeom prst="rect">
            <a:avLst/>
          </a:prstGeom>
        </p:spPr>
      </p:pic>
      <p:sp>
        <p:nvSpPr>
          <p:cNvPr id="75" name="正方形/長方形 147">
            <a:extLst>
              <a:ext uri="{FF2B5EF4-FFF2-40B4-BE49-F238E27FC236}">
                <a16:creationId xmlns:a16="http://schemas.microsoft.com/office/drawing/2014/main" id="{23789703-8C86-4B76-96D7-C6A351C25B47}"/>
              </a:ext>
            </a:extLst>
          </p:cNvPr>
          <p:cNvSpPr/>
          <p:nvPr/>
        </p:nvSpPr>
        <p:spPr>
          <a:xfrm>
            <a:off x="3948010" y="382398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148">
            <a:extLst>
              <a:ext uri="{FF2B5EF4-FFF2-40B4-BE49-F238E27FC236}">
                <a16:creationId xmlns:a16="http://schemas.microsoft.com/office/drawing/2014/main" id="{FA7EA284-FD7D-4C0B-8AE5-A8330409ED70}"/>
              </a:ext>
            </a:extLst>
          </p:cNvPr>
          <p:cNvSpPr/>
          <p:nvPr/>
        </p:nvSpPr>
        <p:spPr>
          <a:xfrm>
            <a:off x="7254319" y="3808759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105">
            <a:extLst>
              <a:ext uri="{FF2B5EF4-FFF2-40B4-BE49-F238E27FC236}">
                <a16:creationId xmlns:a16="http://schemas.microsoft.com/office/drawing/2014/main" id="{F4DE91BE-DA80-44B5-8B87-C7B653B8BE04}"/>
              </a:ext>
            </a:extLst>
          </p:cNvPr>
          <p:cNvSpPr/>
          <p:nvPr/>
        </p:nvSpPr>
        <p:spPr>
          <a:xfrm>
            <a:off x="7295143" y="3460834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" name="図 4">
            <a:extLst>
              <a:ext uri="{FF2B5EF4-FFF2-40B4-BE49-F238E27FC236}">
                <a16:creationId xmlns:a16="http://schemas.microsoft.com/office/drawing/2014/main" id="{7DE64035-34DE-403F-92DC-3C7AD057E6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09441" y="3957756"/>
            <a:ext cx="277294" cy="277294"/>
          </a:xfrm>
          <a:prstGeom prst="rect">
            <a:avLst/>
          </a:prstGeom>
        </p:spPr>
      </p:pic>
      <p:pic>
        <p:nvPicPr>
          <p:cNvPr id="83" name="図 4">
            <a:extLst>
              <a:ext uri="{FF2B5EF4-FFF2-40B4-BE49-F238E27FC236}">
                <a16:creationId xmlns:a16="http://schemas.microsoft.com/office/drawing/2014/main" id="{113BCD5B-FBC7-4FE2-B5EF-2790E958FB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7795" y="3957756"/>
            <a:ext cx="277294" cy="277294"/>
          </a:xfrm>
          <a:prstGeom prst="rect">
            <a:avLst/>
          </a:prstGeom>
        </p:spPr>
      </p:pic>
      <p:pic>
        <p:nvPicPr>
          <p:cNvPr id="85" name="図 4">
            <a:extLst>
              <a:ext uri="{FF2B5EF4-FFF2-40B4-BE49-F238E27FC236}">
                <a16:creationId xmlns:a16="http://schemas.microsoft.com/office/drawing/2014/main" id="{2DDFCA5C-6EBE-48DB-B3C0-88D4238C4D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9923" y="3957756"/>
            <a:ext cx="277294" cy="2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3">
            <a:extLst>
              <a:ext uri="{FF2B5EF4-FFF2-40B4-BE49-F238E27FC236}">
                <a16:creationId xmlns:a16="http://schemas.microsoft.com/office/drawing/2014/main" id="{880596B4-E708-44EF-9C64-4AEDE8ABAC74}"/>
              </a:ext>
            </a:extLst>
          </p:cNvPr>
          <p:cNvSpPr/>
          <p:nvPr/>
        </p:nvSpPr>
        <p:spPr>
          <a:xfrm>
            <a:off x="251520" y="1889702"/>
            <a:ext cx="8640959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79">
            <a:extLst>
              <a:ext uri="{FF2B5EF4-FFF2-40B4-BE49-F238E27FC236}">
                <a16:creationId xmlns:a16="http://schemas.microsoft.com/office/drawing/2014/main" id="{A3846BCC-B21D-46B5-99F6-DB2C60A8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6" name="正方形/長方形 38">
            <a:extLst>
              <a:ext uri="{FF2B5EF4-FFF2-40B4-BE49-F238E27FC236}">
                <a16:creationId xmlns:a16="http://schemas.microsoft.com/office/drawing/2014/main" id="{36C65543-199E-4D03-BB6B-293A00928408}"/>
              </a:ext>
            </a:extLst>
          </p:cNvPr>
          <p:cNvSpPr/>
          <p:nvPr/>
        </p:nvSpPr>
        <p:spPr>
          <a:xfrm>
            <a:off x="2422316" y="2477552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122">
            <a:extLst>
              <a:ext uri="{FF2B5EF4-FFF2-40B4-BE49-F238E27FC236}">
                <a16:creationId xmlns:a16="http://schemas.microsoft.com/office/drawing/2014/main" id="{5CA2CC9E-7249-4A1C-84F4-394F91AE9A49}"/>
              </a:ext>
            </a:extLst>
          </p:cNvPr>
          <p:cNvSpPr/>
          <p:nvPr/>
        </p:nvSpPr>
        <p:spPr>
          <a:xfrm>
            <a:off x="2600382" y="3259931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257A140D-10C1-4393-8D50-71282202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en-US" altLang="zh-TW" dirty="0"/>
              <a:t>I</a:t>
            </a:r>
            <a:r>
              <a:rPr lang="en-US" altLang="ja-JP" dirty="0"/>
              <a:t>aaS</a:t>
            </a:r>
            <a:endParaRPr kumimoji="1" lang="ja-JP" altLang="en-US" dirty="0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A52CC245-D536-4C5F-8A10-BE96259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10" name="表 12">
            <a:extLst>
              <a:ext uri="{FF2B5EF4-FFF2-40B4-BE49-F238E27FC236}">
                <a16:creationId xmlns:a16="http://schemas.microsoft.com/office/drawing/2014/main" id="{F13108C9-F811-4ABE-9F0F-E9617370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6405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F78AE582-6BD0-4514-B421-9B6B17ADDA22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7">
            <a:extLst>
              <a:ext uri="{FF2B5EF4-FFF2-40B4-BE49-F238E27FC236}">
                <a16:creationId xmlns:a16="http://schemas.microsoft.com/office/drawing/2014/main" id="{E8BF5DC2-C00E-4A49-B693-65A1A78045AB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13" name="図 23">
            <a:extLst>
              <a:ext uri="{FF2B5EF4-FFF2-40B4-BE49-F238E27FC236}">
                <a16:creationId xmlns:a16="http://schemas.microsoft.com/office/drawing/2014/main" id="{E940C56F-FD31-45B9-B5F8-604EC9AE9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9" y="3265049"/>
            <a:ext cx="440454" cy="440454"/>
          </a:xfrm>
          <a:prstGeom prst="rect">
            <a:avLst/>
          </a:prstGeom>
        </p:spPr>
      </p:pic>
      <p:sp>
        <p:nvSpPr>
          <p:cNvPr id="14" name="正方形/長方形 40">
            <a:extLst>
              <a:ext uri="{FF2B5EF4-FFF2-40B4-BE49-F238E27FC236}">
                <a16:creationId xmlns:a16="http://schemas.microsoft.com/office/drawing/2014/main" id="{E79F3131-B810-42D2-A494-D2EACA5CB20F}"/>
              </a:ext>
            </a:extLst>
          </p:cNvPr>
          <p:cNvSpPr/>
          <p:nvPr/>
        </p:nvSpPr>
        <p:spPr>
          <a:xfrm>
            <a:off x="658351" y="374848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15" name="正方形/長方形 27">
            <a:extLst>
              <a:ext uri="{FF2B5EF4-FFF2-40B4-BE49-F238E27FC236}">
                <a16:creationId xmlns:a16="http://schemas.microsoft.com/office/drawing/2014/main" id="{E27E0EE6-8C78-4D8A-A115-84203992E8D1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16" name="正方形/長方形 14">
            <a:extLst>
              <a:ext uri="{FF2B5EF4-FFF2-40B4-BE49-F238E27FC236}">
                <a16:creationId xmlns:a16="http://schemas.microsoft.com/office/drawing/2014/main" id="{55BE010B-8B00-458F-ABE7-3D43411A68B5}"/>
              </a:ext>
            </a:extLst>
          </p:cNvPr>
          <p:cNvSpPr/>
          <p:nvPr/>
        </p:nvSpPr>
        <p:spPr>
          <a:xfrm>
            <a:off x="2807183" y="3836564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" name="直線矢印コネクタ 47">
            <a:extLst>
              <a:ext uri="{FF2B5EF4-FFF2-40B4-BE49-F238E27FC236}">
                <a16:creationId xmlns:a16="http://schemas.microsoft.com/office/drawing/2014/main" id="{230CCE36-5DFE-4460-9330-B1FA4B77AB70}"/>
              </a:ext>
            </a:extLst>
          </p:cNvPr>
          <p:cNvCxnSpPr>
            <a:cxnSpLocks/>
          </p:cNvCxnSpPr>
          <p:nvPr/>
        </p:nvCxnSpPr>
        <p:spPr>
          <a:xfrm>
            <a:off x="1416798" y="4293096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43">
            <a:extLst>
              <a:ext uri="{FF2B5EF4-FFF2-40B4-BE49-F238E27FC236}">
                <a16:creationId xmlns:a16="http://schemas.microsoft.com/office/drawing/2014/main" id="{CB3129B4-1C2D-4028-A2F3-49BAE25762CD}"/>
              </a:ext>
            </a:extLst>
          </p:cNvPr>
          <p:cNvSpPr/>
          <p:nvPr/>
        </p:nvSpPr>
        <p:spPr>
          <a:xfrm>
            <a:off x="2818455" y="3836565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19" name="グラフィックス 46">
            <a:extLst>
              <a:ext uri="{FF2B5EF4-FFF2-40B4-BE49-F238E27FC236}">
                <a16:creationId xmlns:a16="http://schemas.microsoft.com/office/drawing/2014/main" id="{1533768F-4635-42EC-B084-1F2E03A8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192" y="3288479"/>
            <a:ext cx="393595" cy="393595"/>
          </a:xfrm>
          <a:prstGeom prst="rect">
            <a:avLst/>
          </a:prstGeom>
        </p:spPr>
      </p:pic>
      <p:sp>
        <p:nvSpPr>
          <p:cNvPr id="20" name="正方形/長方形 72">
            <a:extLst>
              <a:ext uri="{FF2B5EF4-FFF2-40B4-BE49-F238E27FC236}">
                <a16:creationId xmlns:a16="http://schemas.microsoft.com/office/drawing/2014/main" id="{0E7661AE-A894-44F2-8CB1-E14C7C2B38E0}"/>
              </a:ext>
            </a:extLst>
          </p:cNvPr>
          <p:cNvSpPr/>
          <p:nvPr/>
        </p:nvSpPr>
        <p:spPr>
          <a:xfrm>
            <a:off x="3275856" y="565614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21" name="図 106">
            <a:extLst>
              <a:ext uri="{FF2B5EF4-FFF2-40B4-BE49-F238E27FC236}">
                <a16:creationId xmlns:a16="http://schemas.microsoft.com/office/drawing/2014/main" id="{B728B88E-2D6B-44F6-B2C9-5C9A872B18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41668" y="4487099"/>
            <a:ext cx="367078" cy="410438"/>
          </a:xfrm>
          <a:prstGeom prst="rect">
            <a:avLst/>
          </a:prstGeom>
        </p:spPr>
      </p:pic>
      <p:pic>
        <p:nvPicPr>
          <p:cNvPr id="2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0D28687C-58F4-49B0-8686-551FA6175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1" y="450466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75">
            <a:extLst>
              <a:ext uri="{FF2B5EF4-FFF2-40B4-BE49-F238E27FC236}">
                <a16:creationId xmlns:a16="http://schemas.microsoft.com/office/drawing/2014/main" id="{8662F3D8-56B7-40F3-A351-67181E1A3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103" y="3736564"/>
            <a:ext cx="406704" cy="409831"/>
          </a:xfrm>
          <a:prstGeom prst="rect">
            <a:avLst/>
          </a:prstGeom>
        </p:spPr>
      </p:pic>
      <p:sp>
        <p:nvSpPr>
          <p:cNvPr id="24" name="正方形/長方形 128">
            <a:extLst>
              <a:ext uri="{FF2B5EF4-FFF2-40B4-BE49-F238E27FC236}">
                <a16:creationId xmlns:a16="http://schemas.microsoft.com/office/drawing/2014/main" id="{096D8939-DA6F-4751-9DED-36A57C245B9A}"/>
              </a:ext>
            </a:extLst>
          </p:cNvPr>
          <p:cNvSpPr/>
          <p:nvPr/>
        </p:nvSpPr>
        <p:spPr>
          <a:xfrm>
            <a:off x="1639727" y="4606231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cxnSp>
        <p:nvCxnSpPr>
          <p:cNvPr id="25" name="直線矢印コネクタ 141">
            <a:extLst>
              <a:ext uri="{FF2B5EF4-FFF2-40B4-BE49-F238E27FC236}">
                <a16:creationId xmlns:a16="http://schemas.microsoft.com/office/drawing/2014/main" id="{AFB4290D-CE11-4CD9-AFEA-9A781A4D778E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142">
            <a:extLst>
              <a:ext uri="{FF2B5EF4-FFF2-40B4-BE49-F238E27FC236}">
                <a16:creationId xmlns:a16="http://schemas.microsoft.com/office/drawing/2014/main" id="{5DF97A42-0AF8-40C8-8D88-6B12CEE4C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24261" y="4037305"/>
            <a:ext cx="371475" cy="488783"/>
          </a:xfrm>
          <a:prstGeom prst="rect">
            <a:avLst/>
          </a:prstGeom>
        </p:spPr>
      </p:pic>
      <p:sp>
        <p:nvSpPr>
          <p:cNvPr id="27" name="正方形/長方形 147">
            <a:extLst>
              <a:ext uri="{FF2B5EF4-FFF2-40B4-BE49-F238E27FC236}">
                <a16:creationId xmlns:a16="http://schemas.microsoft.com/office/drawing/2014/main" id="{DCCA677B-096D-4242-95AE-825E7D2E6019}"/>
              </a:ext>
            </a:extLst>
          </p:cNvPr>
          <p:cNvSpPr/>
          <p:nvPr/>
        </p:nvSpPr>
        <p:spPr>
          <a:xfrm>
            <a:off x="2932155" y="4200516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図 2">
            <a:extLst>
              <a:ext uri="{FF2B5EF4-FFF2-40B4-BE49-F238E27FC236}">
                <a16:creationId xmlns:a16="http://schemas.microsoft.com/office/drawing/2014/main" id="{C907FFEA-B6FF-4FC0-A556-5C00B49A1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770" y="5064958"/>
            <a:ext cx="724538" cy="728702"/>
          </a:xfrm>
          <a:prstGeom prst="rect">
            <a:avLst/>
          </a:prstGeom>
        </p:spPr>
      </p:pic>
      <p:sp>
        <p:nvSpPr>
          <p:cNvPr id="29" name="正方形/長方形 58">
            <a:extLst>
              <a:ext uri="{FF2B5EF4-FFF2-40B4-BE49-F238E27FC236}">
                <a16:creationId xmlns:a16="http://schemas.microsoft.com/office/drawing/2014/main" id="{C5BAF830-5530-46C7-935C-2D733F336E16}"/>
              </a:ext>
            </a:extLst>
          </p:cNvPr>
          <p:cNvSpPr/>
          <p:nvPr/>
        </p:nvSpPr>
        <p:spPr>
          <a:xfrm>
            <a:off x="3275856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60">
            <a:extLst>
              <a:ext uri="{FF2B5EF4-FFF2-40B4-BE49-F238E27FC236}">
                <a16:creationId xmlns:a16="http://schemas.microsoft.com/office/drawing/2014/main" id="{06F96671-DA2B-4A5A-B9D0-5F02DD3C1B7F}"/>
              </a:ext>
            </a:extLst>
          </p:cNvPr>
          <p:cNvSpPr/>
          <p:nvPr/>
        </p:nvSpPr>
        <p:spPr>
          <a:xfrm>
            <a:off x="5543487" y="3844232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正方形/長方形 61">
            <a:extLst>
              <a:ext uri="{FF2B5EF4-FFF2-40B4-BE49-F238E27FC236}">
                <a16:creationId xmlns:a16="http://schemas.microsoft.com/office/drawing/2014/main" id="{9C5178C3-6435-4319-BF7C-2444F1D121D6}"/>
              </a:ext>
            </a:extLst>
          </p:cNvPr>
          <p:cNvSpPr/>
          <p:nvPr/>
        </p:nvSpPr>
        <p:spPr>
          <a:xfrm>
            <a:off x="5554759" y="3844233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ネットワークセキュリティグループ</a:t>
            </a:r>
          </a:p>
        </p:txBody>
      </p:sp>
      <p:pic>
        <p:nvPicPr>
          <p:cNvPr id="32" name="グラフィックス 62">
            <a:extLst>
              <a:ext uri="{FF2B5EF4-FFF2-40B4-BE49-F238E27FC236}">
                <a16:creationId xmlns:a16="http://schemas.microsoft.com/office/drawing/2014/main" id="{51624B0F-A52D-4230-8158-27B96E6A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749" y="3294735"/>
            <a:ext cx="393595" cy="393595"/>
          </a:xfrm>
          <a:prstGeom prst="rect">
            <a:avLst/>
          </a:prstGeom>
        </p:spPr>
      </p:pic>
      <p:sp>
        <p:nvSpPr>
          <p:cNvPr id="33" name="正方形/長方形 63">
            <a:extLst>
              <a:ext uri="{FF2B5EF4-FFF2-40B4-BE49-F238E27FC236}">
                <a16:creationId xmlns:a16="http://schemas.microsoft.com/office/drawing/2014/main" id="{0D2C8409-B9B9-455F-AD07-0D5F972D5B80}"/>
              </a:ext>
            </a:extLst>
          </p:cNvPr>
          <p:cNvSpPr/>
          <p:nvPr/>
        </p:nvSpPr>
        <p:spPr>
          <a:xfrm>
            <a:off x="6050036" y="4862102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</a:t>
            </a:r>
          </a:p>
        </p:txBody>
      </p:sp>
      <p:pic>
        <p:nvPicPr>
          <p:cNvPr id="34" name="図 65">
            <a:extLst>
              <a:ext uri="{FF2B5EF4-FFF2-40B4-BE49-F238E27FC236}">
                <a16:creationId xmlns:a16="http://schemas.microsoft.com/office/drawing/2014/main" id="{911A1DB4-61D7-4C46-B4DA-8ED8CE04F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407" y="3744232"/>
            <a:ext cx="406704" cy="409831"/>
          </a:xfrm>
          <a:prstGeom prst="rect">
            <a:avLst/>
          </a:prstGeom>
        </p:spPr>
      </p:pic>
      <p:sp>
        <p:nvSpPr>
          <p:cNvPr id="35" name="正方形/長方形 66">
            <a:extLst>
              <a:ext uri="{FF2B5EF4-FFF2-40B4-BE49-F238E27FC236}">
                <a16:creationId xmlns:a16="http://schemas.microsoft.com/office/drawing/2014/main" id="{9F90FBBC-FF0D-4966-8020-4BA4A94DF48A}"/>
              </a:ext>
            </a:extLst>
          </p:cNvPr>
          <p:cNvSpPr/>
          <p:nvPr/>
        </p:nvSpPr>
        <p:spPr>
          <a:xfrm>
            <a:off x="5668459" y="4208184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図 67">
            <a:extLst>
              <a:ext uri="{FF2B5EF4-FFF2-40B4-BE49-F238E27FC236}">
                <a16:creationId xmlns:a16="http://schemas.microsoft.com/office/drawing/2014/main" id="{36E8D002-B5BE-42C1-92C1-FA5CB0E78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6201504" y="5260080"/>
            <a:ext cx="403786" cy="451482"/>
          </a:xfrm>
          <a:prstGeom prst="rect">
            <a:avLst/>
          </a:prstGeom>
        </p:spPr>
      </p:pic>
      <p:pic>
        <p:nvPicPr>
          <p:cNvPr id="37" name="図 68">
            <a:extLst>
              <a:ext uri="{FF2B5EF4-FFF2-40B4-BE49-F238E27FC236}">
                <a16:creationId xmlns:a16="http://schemas.microsoft.com/office/drawing/2014/main" id="{F3C5A995-9164-4323-BA97-78C7566B4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10" y="4241880"/>
            <a:ext cx="724538" cy="728702"/>
          </a:xfrm>
          <a:prstGeom prst="rect">
            <a:avLst/>
          </a:prstGeom>
        </p:spPr>
      </p:pic>
      <p:sp>
        <p:nvSpPr>
          <p:cNvPr id="38" name="正方形/長方形 69">
            <a:extLst>
              <a:ext uri="{FF2B5EF4-FFF2-40B4-BE49-F238E27FC236}">
                <a16:creationId xmlns:a16="http://schemas.microsoft.com/office/drawing/2014/main" id="{95A5CD9A-795E-4D74-9259-4D708558C3A0}"/>
              </a:ext>
            </a:extLst>
          </p:cNvPr>
          <p:cNvSpPr/>
          <p:nvPr/>
        </p:nvSpPr>
        <p:spPr>
          <a:xfrm>
            <a:off x="6012160" y="3284984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143">
            <a:extLst>
              <a:ext uri="{FF2B5EF4-FFF2-40B4-BE49-F238E27FC236}">
                <a16:creationId xmlns:a16="http://schemas.microsoft.com/office/drawing/2014/main" id="{77045425-54BF-4E17-A212-B28DF43293B0}"/>
              </a:ext>
            </a:extLst>
          </p:cNvPr>
          <p:cNvCxnSpPr>
            <a:cxnSpLocks/>
          </p:cNvCxnSpPr>
          <p:nvPr/>
        </p:nvCxnSpPr>
        <p:spPr>
          <a:xfrm>
            <a:off x="5233477" y="4567273"/>
            <a:ext cx="54520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図 4">
            <a:extLst>
              <a:ext uri="{FF2B5EF4-FFF2-40B4-BE49-F238E27FC236}">
                <a16:creationId xmlns:a16="http://schemas.microsoft.com/office/drawing/2014/main" id="{4E2DBB29-C00E-4594-AAA8-1309031884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9808" y="2683355"/>
            <a:ext cx="446585" cy="446585"/>
          </a:xfrm>
          <a:prstGeom prst="rect">
            <a:avLst/>
          </a:prstGeom>
        </p:spPr>
      </p:pic>
      <p:pic>
        <p:nvPicPr>
          <p:cNvPr id="41" name="図 5">
            <a:extLst>
              <a:ext uri="{FF2B5EF4-FFF2-40B4-BE49-F238E27FC236}">
                <a16:creationId xmlns:a16="http://schemas.microsoft.com/office/drawing/2014/main" id="{7E3C8D2A-E953-483C-8BFD-D4A555EF3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015" y="4293096"/>
            <a:ext cx="560881" cy="554784"/>
          </a:xfrm>
          <a:prstGeom prst="rect">
            <a:avLst/>
          </a:prstGeom>
        </p:spPr>
      </p:pic>
      <p:pic>
        <p:nvPicPr>
          <p:cNvPr id="42" name="図 10">
            <a:extLst>
              <a:ext uri="{FF2B5EF4-FFF2-40B4-BE49-F238E27FC236}">
                <a16:creationId xmlns:a16="http://schemas.microsoft.com/office/drawing/2014/main" id="{F8342D7C-C76D-4F00-AEF4-0EBBB42AED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0095" y="4336941"/>
            <a:ext cx="464442" cy="472314"/>
          </a:xfrm>
          <a:prstGeom prst="rect">
            <a:avLst/>
          </a:prstGeom>
        </p:spPr>
      </p:pic>
      <p:sp>
        <p:nvSpPr>
          <p:cNvPr id="43" name="正方形/長方形 76">
            <a:extLst>
              <a:ext uri="{FF2B5EF4-FFF2-40B4-BE49-F238E27FC236}">
                <a16:creationId xmlns:a16="http://schemas.microsoft.com/office/drawing/2014/main" id="{9A603877-2319-4AF6-BF43-E4502EC71E4E}"/>
              </a:ext>
            </a:extLst>
          </p:cNvPr>
          <p:cNvSpPr/>
          <p:nvPr/>
        </p:nvSpPr>
        <p:spPr>
          <a:xfrm>
            <a:off x="3245413" y="4799885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4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C54DC14-28F5-438F-BCF0-39CF29DA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79" y="531122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矢印コネクタ 78">
            <a:extLst>
              <a:ext uri="{FF2B5EF4-FFF2-40B4-BE49-F238E27FC236}">
                <a16:creationId xmlns:a16="http://schemas.microsoft.com/office/drawing/2014/main" id="{1283D269-61A5-447F-A78A-C5584DEA29CA}"/>
              </a:ext>
            </a:extLst>
          </p:cNvPr>
          <p:cNvCxnSpPr>
            <a:cxnSpLocks/>
          </p:cNvCxnSpPr>
          <p:nvPr/>
        </p:nvCxnSpPr>
        <p:spPr>
          <a:xfrm>
            <a:off x="4274982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80">
            <a:extLst>
              <a:ext uri="{FF2B5EF4-FFF2-40B4-BE49-F238E27FC236}">
                <a16:creationId xmlns:a16="http://schemas.microsoft.com/office/drawing/2014/main" id="{30B2B271-526D-4983-85C0-63FDA2ECA5F5}"/>
              </a:ext>
            </a:extLst>
          </p:cNvPr>
          <p:cNvCxnSpPr>
            <a:cxnSpLocks/>
          </p:cNvCxnSpPr>
          <p:nvPr/>
        </p:nvCxnSpPr>
        <p:spPr>
          <a:xfrm>
            <a:off x="4841666" y="3127113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17">
            <a:extLst>
              <a:ext uri="{FF2B5EF4-FFF2-40B4-BE49-F238E27FC236}">
                <a16:creationId xmlns:a16="http://schemas.microsoft.com/office/drawing/2014/main" id="{D44F9D86-C3FF-4914-ACD3-7D3992A2F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3565" y="2700853"/>
            <a:ext cx="462045" cy="441043"/>
          </a:xfrm>
          <a:prstGeom prst="rect">
            <a:avLst/>
          </a:prstGeom>
        </p:spPr>
      </p:pic>
      <p:cxnSp>
        <p:nvCxnSpPr>
          <p:cNvPr id="48" name="直線矢印コネクタ 85">
            <a:extLst>
              <a:ext uri="{FF2B5EF4-FFF2-40B4-BE49-F238E27FC236}">
                <a16:creationId xmlns:a16="http://schemas.microsoft.com/office/drawing/2014/main" id="{DC3CD730-2C5D-4CF3-9C5A-F20DBB826EFB}"/>
              </a:ext>
            </a:extLst>
          </p:cNvPr>
          <p:cNvCxnSpPr>
            <a:cxnSpLocks/>
          </p:cNvCxnSpPr>
          <p:nvPr/>
        </p:nvCxnSpPr>
        <p:spPr>
          <a:xfrm>
            <a:off x="4627420" y="5499675"/>
            <a:ext cx="59972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86">
            <a:extLst>
              <a:ext uri="{FF2B5EF4-FFF2-40B4-BE49-F238E27FC236}">
                <a16:creationId xmlns:a16="http://schemas.microsoft.com/office/drawing/2014/main" id="{EE94B4AB-A39A-44BE-B884-6DAEE148BF18}"/>
              </a:ext>
            </a:extLst>
          </p:cNvPr>
          <p:cNvCxnSpPr>
            <a:cxnSpLocks/>
          </p:cNvCxnSpPr>
          <p:nvPr/>
        </p:nvCxnSpPr>
        <p:spPr>
          <a:xfrm>
            <a:off x="5217265" y="4561864"/>
            <a:ext cx="0" cy="9662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IaaS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pic>
        <p:nvPicPr>
          <p:cNvPr id="78" name="図 79">
            <a:extLst>
              <a:ext uri="{FF2B5EF4-FFF2-40B4-BE49-F238E27FC236}">
                <a16:creationId xmlns:a16="http://schemas.microsoft.com/office/drawing/2014/main" id="{8A7C840E-CE29-4E74-8D99-5B1D8C8A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28" y="1484364"/>
            <a:ext cx="899042" cy="512331"/>
          </a:xfrm>
          <a:prstGeom prst="rect">
            <a:avLst/>
          </a:prstGeom>
        </p:spPr>
      </p:pic>
      <p:sp>
        <p:nvSpPr>
          <p:cNvPr id="79" name="正方形/長方形 38">
            <a:extLst>
              <a:ext uri="{FF2B5EF4-FFF2-40B4-BE49-F238E27FC236}">
                <a16:creationId xmlns:a16="http://schemas.microsoft.com/office/drawing/2014/main" id="{5762636C-862A-4771-9630-2344FDB57606}"/>
              </a:ext>
            </a:extLst>
          </p:cNvPr>
          <p:cNvSpPr/>
          <p:nvPr/>
        </p:nvSpPr>
        <p:spPr>
          <a:xfrm>
            <a:off x="3200902" y="1948274"/>
            <a:ext cx="6226520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0" name="正方形/長方形 122">
            <a:extLst>
              <a:ext uri="{FF2B5EF4-FFF2-40B4-BE49-F238E27FC236}">
                <a16:creationId xmlns:a16="http://schemas.microsoft.com/office/drawing/2014/main" id="{D7D6DDCF-8429-437E-AC02-64A976D8B0A8}"/>
              </a:ext>
            </a:extLst>
          </p:cNvPr>
          <p:cNvSpPr/>
          <p:nvPr/>
        </p:nvSpPr>
        <p:spPr>
          <a:xfrm>
            <a:off x="3378968" y="2730653"/>
            <a:ext cx="5644025" cy="2916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16">
            <a:extLst>
              <a:ext uri="{FF2B5EF4-FFF2-40B4-BE49-F238E27FC236}">
                <a16:creationId xmlns:a16="http://schemas.microsoft.com/office/drawing/2014/main" id="{7404707E-71AC-4B54-B148-B03D020F9465}"/>
              </a:ext>
            </a:extLst>
          </p:cNvPr>
          <p:cNvSpPr/>
          <p:nvPr/>
        </p:nvSpPr>
        <p:spPr>
          <a:xfrm>
            <a:off x="1174121" y="167559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正方形/長方形 7">
            <a:extLst>
              <a:ext uri="{FF2B5EF4-FFF2-40B4-BE49-F238E27FC236}">
                <a16:creationId xmlns:a16="http://schemas.microsoft.com/office/drawing/2014/main" id="{CCC9B5BD-E799-461A-8005-5586DA902655}"/>
              </a:ext>
            </a:extLst>
          </p:cNvPr>
          <p:cNvSpPr/>
          <p:nvPr/>
        </p:nvSpPr>
        <p:spPr>
          <a:xfrm>
            <a:off x="1189936" y="1660544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3" name="図 23">
            <a:extLst>
              <a:ext uri="{FF2B5EF4-FFF2-40B4-BE49-F238E27FC236}">
                <a16:creationId xmlns:a16="http://schemas.microsoft.com/office/drawing/2014/main" id="{DB993542-F7CE-4403-BE2B-AC0531EBE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35" y="2735771"/>
            <a:ext cx="440454" cy="440454"/>
          </a:xfrm>
          <a:prstGeom prst="rect">
            <a:avLst/>
          </a:prstGeom>
        </p:spPr>
      </p:pic>
      <p:sp>
        <p:nvSpPr>
          <p:cNvPr id="84" name="正方形/長方形 40">
            <a:extLst>
              <a:ext uri="{FF2B5EF4-FFF2-40B4-BE49-F238E27FC236}">
                <a16:creationId xmlns:a16="http://schemas.microsoft.com/office/drawing/2014/main" id="{427524EC-10E2-4514-A111-3FDE989F7873}"/>
              </a:ext>
            </a:extLst>
          </p:cNvPr>
          <p:cNvSpPr/>
          <p:nvPr/>
        </p:nvSpPr>
        <p:spPr>
          <a:xfrm>
            <a:off x="1319511" y="3219209"/>
            <a:ext cx="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正方形/長方形 27">
            <a:extLst>
              <a:ext uri="{FF2B5EF4-FFF2-40B4-BE49-F238E27FC236}">
                <a16:creationId xmlns:a16="http://schemas.microsoft.com/office/drawing/2014/main" id="{6E690A61-7C81-4BB7-9442-BE1E7D21DED0}"/>
              </a:ext>
            </a:extLst>
          </p:cNvPr>
          <p:cNvSpPr/>
          <p:nvPr/>
        </p:nvSpPr>
        <p:spPr>
          <a:xfrm>
            <a:off x="3200900" y="196900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正方形/長方形 14">
            <a:extLst>
              <a:ext uri="{FF2B5EF4-FFF2-40B4-BE49-F238E27FC236}">
                <a16:creationId xmlns:a16="http://schemas.microsoft.com/office/drawing/2014/main" id="{3B6F644D-0BB9-44DF-9630-703F541130F7}"/>
              </a:ext>
            </a:extLst>
          </p:cNvPr>
          <p:cNvSpPr/>
          <p:nvPr/>
        </p:nvSpPr>
        <p:spPr>
          <a:xfrm>
            <a:off x="6299920" y="3389936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7" name="直線矢印コネクタ 47">
            <a:extLst>
              <a:ext uri="{FF2B5EF4-FFF2-40B4-BE49-F238E27FC236}">
                <a16:creationId xmlns:a16="http://schemas.microsoft.com/office/drawing/2014/main" id="{F8422C2E-EE28-4147-B479-2AD6F6DE6753}"/>
              </a:ext>
            </a:extLst>
          </p:cNvPr>
          <p:cNvCxnSpPr>
            <a:cxnSpLocks/>
          </p:cNvCxnSpPr>
          <p:nvPr/>
        </p:nvCxnSpPr>
        <p:spPr>
          <a:xfrm>
            <a:off x="2195384" y="3763818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43">
            <a:extLst>
              <a:ext uri="{FF2B5EF4-FFF2-40B4-BE49-F238E27FC236}">
                <a16:creationId xmlns:a16="http://schemas.microsoft.com/office/drawing/2014/main" id="{0B56AB59-B82E-4A22-ABB2-3AAC86CA81EC}"/>
              </a:ext>
            </a:extLst>
          </p:cNvPr>
          <p:cNvSpPr/>
          <p:nvPr/>
        </p:nvSpPr>
        <p:spPr>
          <a:xfrm>
            <a:off x="6311192" y="3389937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9" name="グラフィックス 46">
            <a:extLst>
              <a:ext uri="{FF2B5EF4-FFF2-40B4-BE49-F238E27FC236}">
                <a16:creationId xmlns:a16="http://schemas.microsoft.com/office/drawing/2014/main" id="{6F3C1281-A564-4069-9568-F1C2EA4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1929" y="2841851"/>
            <a:ext cx="393595" cy="393595"/>
          </a:xfrm>
          <a:prstGeom prst="rect">
            <a:avLst/>
          </a:prstGeom>
        </p:spPr>
      </p:pic>
      <p:sp>
        <p:nvSpPr>
          <p:cNvPr id="90" name="正方形/長方形 72">
            <a:extLst>
              <a:ext uri="{FF2B5EF4-FFF2-40B4-BE49-F238E27FC236}">
                <a16:creationId xmlns:a16="http://schemas.microsoft.com/office/drawing/2014/main" id="{E06E1997-2009-4B38-AA2B-DDB777C4846E}"/>
              </a:ext>
            </a:extLst>
          </p:cNvPr>
          <p:cNvSpPr/>
          <p:nvPr/>
        </p:nvSpPr>
        <p:spPr>
          <a:xfrm>
            <a:off x="6768593" y="5209514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図 106">
            <a:extLst>
              <a:ext uri="{FF2B5EF4-FFF2-40B4-BE49-F238E27FC236}">
                <a16:creationId xmlns:a16="http://schemas.microsoft.com/office/drawing/2014/main" id="{E6DFCD90-1513-4579-9814-D9760645C2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320254" y="3957821"/>
            <a:ext cx="367078" cy="410438"/>
          </a:xfrm>
          <a:prstGeom prst="rect">
            <a:avLst/>
          </a:prstGeom>
        </p:spPr>
      </p:pic>
      <p:pic>
        <p:nvPicPr>
          <p:cNvPr id="9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C7AFE2C3-6A51-43C7-8D95-DC43B456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07" y="3975387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図 75">
            <a:extLst>
              <a:ext uri="{FF2B5EF4-FFF2-40B4-BE49-F238E27FC236}">
                <a16:creationId xmlns:a16="http://schemas.microsoft.com/office/drawing/2014/main" id="{89CD6B7C-5DA5-4F20-956E-BB6605DEC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840" y="3289936"/>
            <a:ext cx="406704" cy="409831"/>
          </a:xfrm>
          <a:prstGeom prst="rect">
            <a:avLst/>
          </a:prstGeom>
        </p:spPr>
      </p:pic>
      <p:sp>
        <p:nvSpPr>
          <p:cNvPr id="94" name="正方形/長方形 128">
            <a:extLst>
              <a:ext uri="{FF2B5EF4-FFF2-40B4-BE49-F238E27FC236}">
                <a16:creationId xmlns:a16="http://schemas.microsoft.com/office/drawing/2014/main" id="{ED4D52A0-7B1D-43E3-9E59-4A95199735FD}"/>
              </a:ext>
            </a:extLst>
          </p:cNvPr>
          <p:cNvSpPr/>
          <p:nvPr/>
        </p:nvSpPr>
        <p:spPr>
          <a:xfrm>
            <a:off x="2418313" y="4076953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95" name="グラフィックス 142">
            <a:extLst>
              <a:ext uri="{FF2B5EF4-FFF2-40B4-BE49-F238E27FC236}">
                <a16:creationId xmlns:a16="http://schemas.microsoft.com/office/drawing/2014/main" id="{E5876734-0118-47FA-9F02-BB0A4172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2847" y="3508027"/>
            <a:ext cx="371475" cy="488783"/>
          </a:xfrm>
          <a:prstGeom prst="rect">
            <a:avLst/>
          </a:prstGeom>
        </p:spPr>
      </p:pic>
      <p:sp>
        <p:nvSpPr>
          <p:cNvPr id="96" name="正方形/長方形 147">
            <a:extLst>
              <a:ext uri="{FF2B5EF4-FFF2-40B4-BE49-F238E27FC236}">
                <a16:creationId xmlns:a16="http://schemas.microsoft.com/office/drawing/2014/main" id="{6230E04B-84B8-4BFF-8EC4-D6D79C70EF25}"/>
              </a:ext>
            </a:extLst>
          </p:cNvPr>
          <p:cNvSpPr/>
          <p:nvPr/>
        </p:nvSpPr>
        <p:spPr>
          <a:xfrm>
            <a:off x="6424892" y="3753888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7" name="図 2">
            <a:extLst>
              <a:ext uri="{FF2B5EF4-FFF2-40B4-BE49-F238E27FC236}">
                <a16:creationId xmlns:a16="http://schemas.microsoft.com/office/drawing/2014/main" id="{6730CCDA-8EC0-40C6-8BB4-5B38E0259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507" y="4618330"/>
            <a:ext cx="724538" cy="728702"/>
          </a:xfrm>
          <a:prstGeom prst="rect">
            <a:avLst/>
          </a:prstGeom>
        </p:spPr>
      </p:pic>
      <p:sp>
        <p:nvSpPr>
          <p:cNvPr id="98" name="正方形/長方形 58">
            <a:extLst>
              <a:ext uri="{FF2B5EF4-FFF2-40B4-BE49-F238E27FC236}">
                <a16:creationId xmlns:a16="http://schemas.microsoft.com/office/drawing/2014/main" id="{6AF3EE38-8956-4B4D-A389-367B3A9E26F8}"/>
              </a:ext>
            </a:extLst>
          </p:cNvPr>
          <p:cNvSpPr/>
          <p:nvPr/>
        </p:nvSpPr>
        <p:spPr>
          <a:xfrm>
            <a:off x="6768593" y="2838356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Public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正方形/長方形 60">
            <a:extLst>
              <a:ext uri="{FF2B5EF4-FFF2-40B4-BE49-F238E27FC236}">
                <a16:creationId xmlns:a16="http://schemas.microsoft.com/office/drawing/2014/main" id="{FB28B99B-8925-446C-87D7-C81D589171F9}"/>
              </a:ext>
            </a:extLst>
          </p:cNvPr>
          <p:cNvSpPr/>
          <p:nvPr/>
        </p:nvSpPr>
        <p:spPr>
          <a:xfrm>
            <a:off x="3700170" y="3389937"/>
            <a:ext cx="2196865" cy="2184711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正方形/長方形 61">
            <a:extLst>
              <a:ext uri="{FF2B5EF4-FFF2-40B4-BE49-F238E27FC236}">
                <a16:creationId xmlns:a16="http://schemas.microsoft.com/office/drawing/2014/main" id="{DEED243D-1BC6-429D-8D00-BFCE0B146A0F}"/>
              </a:ext>
            </a:extLst>
          </p:cNvPr>
          <p:cNvSpPr/>
          <p:nvPr/>
        </p:nvSpPr>
        <p:spPr>
          <a:xfrm>
            <a:off x="3711442" y="3389938"/>
            <a:ext cx="2185593" cy="276999"/>
          </a:xfrm>
          <a:prstGeom prst="rect">
            <a:avLst/>
          </a:prstGeom>
          <a:solidFill>
            <a:srgbClr val="43A5CE"/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 Security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1" name="グラフィックス 62">
            <a:extLst>
              <a:ext uri="{FF2B5EF4-FFF2-40B4-BE49-F238E27FC236}">
                <a16:creationId xmlns:a16="http://schemas.microsoft.com/office/drawing/2014/main" id="{007B4AD5-9629-4EB7-8BFF-978D32027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4432" y="2840440"/>
            <a:ext cx="393595" cy="393595"/>
          </a:xfrm>
          <a:prstGeom prst="rect">
            <a:avLst/>
          </a:prstGeom>
        </p:spPr>
      </p:pic>
      <p:sp>
        <p:nvSpPr>
          <p:cNvPr id="102" name="正方形/長方形 63">
            <a:extLst>
              <a:ext uri="{FF2B5EF4-FFF2-40B4-BE49-F238E27FC236}">
                <a16:creationId xmlns:a16="http://schemas.microsoft.com/office/drawing/2014/main" id="{ABDC0C5E-5DE1-4C2A-9697-4115463510AA}"/>
              </a:ext>
            </a:extLst>
          </p:cNvPr>
          <p:cNvSpPr/>
          <p:nvPr/>
        </p:nvSpPr>
        <p:spPr>
          <a:xfrm>
            <a:off x="4177875" y="5161475"/>
            <a:ext cx="11862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Docker Image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" name="図 65">
            <a:extLst>
              <a:ext uri="{FF2B5EF4-FFF2-40B4-BE49-F238E27FC236}">
                <a16:creationId xmlns:a16="http://schemas.microsoft.com/office/drawing/2014/main" id="{B79479FA-5BFB-4F50-BE17-237E26429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090" y="3289937"/>
            <a:ext cx="406704" cy="409831"/>
          </a:xfrm>
          <a:prstGeom prst="rect">
            <a:avLst/>
          </a:prstGeom>
        </p:spPr>
      </p:pic>
      <p:sp>
        <p:nvSpPr>
          <p:cNvPr id="104" name="正方形/長方形 66">
            <a:extLst>
              <a:ext uri="{FF2B5EF4-FFF2-40B4-BE49-F238E27FC236}">
                <a16:creationId xmlns:a16="http://schemas.microsoft.com/office/drawing/2014/main" id="{ED2C9B68-D166-4836-87FB-2CE18404CCA3}"/>
              </a:ext>
            </a:extLst>
          </p:cNvPr>
          <p:cNvSpPr/>
          <p:nvPr/>
        </p:nvSpPr>
        <p:spPr>
          <a:xfrm>
            <a:off x="3825142" y="3753889"/>
            <a:ext cx="1874570" cy="1711566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5" name="図 67">
            <a:extLst>
              <a:ext uri="{FF2B5EF4-FFF2-40B4-BE49-F238E27FC236}">
                <a16:creationId xmlns:a16="http://schemas.microsoft.com/office/drawing/2014/main" id="{C277E048-4922-4034-807F-8BB8BA8381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4342421" y="4013210"/>
            <a:ext cx="403786" cy="451482"/>
          </a:xfrm>
          <a:prstGeom prst="rect">
            <a:avLst/>
          </a:prstGeom>
        </p:spPr>
      </p:pic>
      <p:pic>
        <p:nvPicPr>
          <p:cNvPr id="106" name="図 68">
            <a:extLst>
              <a:ext uri="{FF2B5EF4-FFF2-40B4-BE49-F238E27FC236}">
                <a16:creationId xmlns:a16="http://schemas.microsoft.com/office/drawing/2014/main" id="{3A5FB14E-B035-4660-AAE8-550618257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649" y="4541253"/>
            <a:ext cx="724538" cy="728702"/>
          </a:xfrm>
          <a:prstGeom prst="rect">
            <a:avLst/>
          </a:prstGeom>
        </p:spPr>
      </p:pic>
      <p:sp>
        <p:nvSpPr>
          <p:cNvPr id="107" name="正方形/長方形 69">
            <a:extLst>
              <a:ext uri="{FF2B5EF4-FFF2-40B4-BE49-F238E27FC236}">
                <a16:creationId xmlns:a16="http://schemas.microsoft.com/office/drawing/2014/main" id="{5CE8EA3E-A156-4C29-86EB-9D4DFDF4452D}"/>
              </a:ext>
            </a:extLst>
          </p:cNvPr>
          <p:cNvSpPr/>
          <p:nvPr/>
        </p:nvSpPr>
        <p:spPr>
          <a:xfrm>
            <a:off x="4168843" y="2830689"/>
            <a:ext cx="11862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8" name="直線矢印コネクタ 143">
            <a:extLst>
              <a:ext uri="{FF2B5EF4-FFF2-40B4-BE49-F238E27FC236}">
                <a16:creationId xmlns:a16="http://schemas.microsoft.com/office/drawing/2014/main" id="{3C0F0E84-9009-4B15-9B4F-677FB23AF183}"/>
              </a:ext>
            </a:extLst>
          </p:cNvPr>
          <p:cNvCxnSpPr>
            <a:cxnSpLocks/>
          </p:cNvCxnSpPr>
          <p:nvPr/>
        </p:nvCxnSpPr>
        <p:spPr>
          <a:xfrm flipH="1">
            <a:off x="5651799" y="5095617"/>
            <a:ext cx="115372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4">
            <a:extLst>
              <a:ext uri="{FF2B5EF4-FFF2-40B4-BE49-F238E27FC236}">
                <a16:creationId xmlns:a16="http://schemas.microsoft.com/office/drawing/2014/main" id="{1CE1DC88-7B48-4921-B98D-9DD742B2E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2545" y="2236727"/>
            <a:ext cx="446585" cy="446585"/>
          </a:xfrm>
          <a:prstGeom prst="rect">
            <a:avLst/>
          </a:prstGeom>
        </p:spPr>
      </p:pic>
      <p:pic>
        <p:nvPicPr>
          <p:cNvPr id="110" name="図 5">
            <a:extLst>
              <a:ext uri="{FF2B5EF4-FFF2-40B4-BE49-F238E27FC236}">
                <a16:creationId xmlns:a16="http://schemas.microsoft.com/office/drawing/2014/main" id="{40803C2C-061A-4B7B-A9AE-4FBF09586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2752" y="3846468"/>
            <a:ext cx="560881" cy="554784"/>
          </a:xfrm>
          <a:prstGeom prst="rect">
            <a:avLst/>
          </a:prstGeom>
        </p:spPr>
      </p:pic>
      <p:pic>
        <p:nvPicPr>
          <p:cNvPr id="111" name="図 10">
            <a:extLst>
              <a:ext uri="{FF2B5EF4-FFF2-40B4-BE49-F238E27FC236}">
                <a16:creationId xmlns:a16="http://schemas.microsoft.com/office/drawing/2014/main" id="{489AB45D-431F-4E23-8A83-1E23D3DB9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2832" y="3890313"/>
            <a:ext cx="464442" cy="472314"/>
          </a:xfrm>
          <a:prstGeom prst="rect">
            <a:avLst/>
          </a:prstGeom>
        </p:spPr>
      </p:pic>
      <p:sp>
        <p:nvSpPr>
          <p:cNvPr id="112" name="正方形/長方形 76">
            <a:extLst>
              <a:ext uri="{FF2B5EF4-FFF2-40B4-BE49-F238E27FC236}">
                <a16:creationId xmlns:a16="http://schemas.microsoft.com/office/drawing/2014/main" id="{36D5235A-A722-486D-A201-177B23CCEB2C}"/>
              </a:ext>
            </a:extLst>
          </p:cNvPr>
          <p:cNvSpPr/>
          <p:nvPr/>
        </p:nvSpPr>
        <p:spPr>
          <a:xfrm>
            <a:off x="6738150" y="4353257"/>
            <a:ext cx="15121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Driver      Docker 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     Container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31CA8B9-5650-4D6C-AE37-EF16A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96" y="4064355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直線矢印コネクタ 78">
            <a:extLst>
              <a:ext uri="{FF2B5EF4-FFF2-40B4-BE49-F238E27FC236}">
                <a16:creationId xmlns:a16="http://schemas.microsoft.com/office/drawing/2014/main" id="{952E20B6-47F7-4801-A807-F1941E1453A2}"/>
              </a:ext>
            </a:extLst>
          </p:cNvPr>
          <p:cNvCxnSpPr>
            <a:cxnSpLocks/>
          </p:cNvCxnSpPr>
          <p:nvPr/>
        </p:nvCxnSpPr>
        <p:spPr>
          <a:xfrm>
            <a:off x="7767719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80">
            <a:extLst>
              <a:ext uri="{FF2B5EF4-FFF2-40B4-BE49-F238E27FC236}">
                <a16:creationId xmlns:a16="http://schemas.microsoft.com/office/drawing/2014/main" id="{70105D77-6828-4A6F-BB9F-F50A3D11941C}"/>
              </a:ext>
            </a:extLst>
          </p:cNvPr>
          <p:cNvCxnSpPr>
            <a:cxnSpLocks/>
          </p:cNvCxnSpPr>
          <p:nvPr/>
        </p:nvCxnSpPr>
        <p:spPr>
          <a:xfrm>
            <a:off x="8334403" y="2680485"/>
            <a:ext cx="0" cy="617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図 17">
            <a:extLst>
              <a:ext uri="{FF2B5EF4-FFF2-40B4-BE49-F238E27FC236}">
                <a16:creationId xmlns:a16="http://schemas.microsoft.com/office/drawing/2014/main" id="{74F5A4E0-9EF0-4DED-A84F-BA4A334DE9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6302" y="2254225"/>
            <a:ext cx="462045" cy="4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50">
            <a:extLst>
              <a:ext uri="{FF2B5EF4-FFF2-40B4-BE49-F238E27FC236}">
                <a16:creationId xmlns:a16="http://schemas.microsoft.com/office/drawing/2014/main" id="{7E13C227-774E-4C9C-AC43-93A2672DCAF3}"/>
              </a:ext>
            </a:extLst>
          </p:cNvPr>
          <p:cNvSpPr/>
          <p:nvPr/>
        </p:nvSpPr>
        <p:spPr>
          <a:xfrm>
            <a:off x="251520" y="1889702"/>
            <a:ext cx="8758216" cy="456363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52">
            <a:extLst>
              <a:ext uri="{FF2B5EF4-FFF2-40B4-BE49-F238E27FC236}">
                <a16:creationId xmlns:a16="http://schemas.microsoft.com/office/drawing/2014/main" id="{28E55413-6CC4-4C67-904F-55E02D9A170A}"/>
              </a:ext>
            </a:extLst>
          </p:cNvPr>
          <p:cNvSpPr/>
          <p:nvPr/>
        </p:nvSpPr>
        <p:spPr>
          <a:xfrm>
            <a:off x="2422313" y="2477553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138">
            <a:extLst>
              <a:ext uri="{FF2B5EF4-FFF2-40B4-BE49-F238E27FC236}">
                <a16:creationId xmlns:a16="http://schemas.microsoft.com/office/drawing/2014/main" id="{2F62C1FB-9874-4773-A042-48970813D5C6}"/>
              </a:ext>
            </a:extLst>
          </p:cNvPr>
          <p:cNvSpPr/>
          <p:nvPr/>
        </p:nvSpPr>
        <p:spPr>
          <a:xfrm>
            <a:off x="2551616" y="5165293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D68A7C1A-74C0-46FD-B059-D6F53091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6203032" cy="49006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環境構築：</a:t>
            </a:r>
            <a:r>
              <a:rPr lang="ja-JP" altLang="en-US" sz="2400" dirty="0"/>
              <a:t>推論モデル・</a:t>
            </a:r>
            <a:r>
              <a:rPr lang="en-US" altLang="zh-TW" sz="2400" dirty="0"/>
              <a:t>Kubernetes</a:t>
            </a:r>
            <a:endParaRPr kumimoji="1" lang="ja-JP" altLang="en-US" dirty="0"/>
          </a:p>
        </p:txBody>
      </p:sp>
      <p:sp>
        <p:nvSpPr>
          <p:cNvPr id="76" name="スライド番号プレースホルダー 3">
            <a:extLst>
              <a:ext uri="{FF2B5EF4-FFF2-40B4-BE49-F238E27FC236}">
                <a16:creationId xmlns:a16="http://schemas.microsoft.com/office/drawing/2014/main" id="{FF4AB3E0-D7DF-41B7-AE2B-E540FED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688" y="6619653"/>
            <a:ext cx="432048" cy="238348"/>
          </a:xfrm>
        </p:spPr>
        <p:txBody>
          <a:bodyPr/>
          <a:lstStyle/>
          <a:p>
            <a:fld id="{890BCC19-7FCF-499F-B42E-3E574E6935F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aphicFrame>
        <p:nvGraphicFramePr>
          <p:cNvPr id="77" name="表 12">
            <a:extLst>
              <a:ext uri="{FF2B5EF4-FFF2-40B4-BE49-F238E27FC236}">
                <a16:creationId xmlns:a16="http://schemas.microsoft.com/office/drawing/2014/main" id="{89E04D08-C482-46D3-A0E5-8E062160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59432"/>
              </p:ext>
            </p:extLst>
          </p:nvPr>
        </p:nvGraphicFramePr>
        <p:xfrm>
          <a:off x="283603" y="791000"/>
          <a:ext cx="860887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528">
                  <a:extLst>
                    <a:ext uri="{9D8B030D-6E8A-4147-A177-3AD203B41FA5}">
                      <a16:colId xmlns:a16="http://schemas.microsoft.com/office/drawing/2014/main" val="678374258"/>
                    </a:ext>
                  </a:extLst>
                </a:gridCol>
                <a:gridCol w="7463348">
                  <a:extLst>
                    <a:ext uri="{9D8B030D-6E8A-4147-A177-3AD203B41FA5}">
                      <a16:colId xmlns:a16="http://schemas.microsoft.com/office/drawing/2014/main" val="680499345"/>
                    </a:ext>
                  </a:extLst>
                </a:gridCol>
              </a:tblGrid>
              <a:tr h="1884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項目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内容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35438"/>
                  </a:ext>
                </a:extLst>
              </a:tr>
              <a:tr h="170244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電化製品　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技術</a:t>
                      </a:r>
                      <a:r>
                        <a:rPr kumimoji="1"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334762"/>
                  </a:ext>
                </a:extLst>
              </a:tr>
              <a:tr h="188491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開発期間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ヶ月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Hands-on</a:t>
                      </a:r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7714"/>
                  </a:ext>
                </a:extLst>
              </a:tr>
            </a:tbl>
          </a:graphicData>
        </a:graphic>
      </p:graphicFrame>
      <p:cxnSp>
        <p:nvCxnSpPr>
          <p:cNvPr id="78" name="直線矢印コネクタ 141">
            <a:extLst>
              <a:ext uri="{FF2B5EF4-FFF2-40B4-BE49-F238E27FC236}">
                <a16:creationId xmlns:a16="http://schemas.microsoft.com/office/drawing/2014/main" id="{C084FFEB-3C59-404F-841F-09E12124439A}"/>
              </a:ext>
            </a:extLst>
          </p:cNvPr>
          <p:cNvCxnSpPr>
            <a:cxnSpLocks/>
          </p:cNvCxnSpPr>
          <p:nvPr/>
        </p:nvCxnSpPr>
        <p:spPr>
          <a:xfrm>
            <a:off x="-2254897" y="9552512"/>
            <a:ext cx="13387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51">
            <a:extLst>
              <a:ext uri="{FF2B5EF4-FFF2-40B4-BE49-F238E27FC236}">
                <a16:creationId xmlns:a16="http://schemas.microsoft.com/office/drawing/2014/main" id="{D2A5A4A3-1F77-48D4-9F93-ACA52374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2" y="2013642"/>
            <a:ext cx="899042" cy="512331"/>
          </a:xfrm>
          <a:prstGeom prst="rect">
            <a:avLst/>
          </a:prstGeom>
        </p:spPr>
      </p:pic>
      <p:sp>
        <p:nvSpPr>
          <p:cNvPr id="80" name="正方形/長方形 54">
            <a:extLst>
              <a:ext uri="{FF2B5EF4-FFF2-40B4-BE49-F238E27FC236}">
                <a16:creationId xmlns:a16="http://schemas.microsoft.com/office/drawing/2014/main" id="{62E65209-3C5F-45D6-BC3A-251C26322E44}"/>
              </a:ext>
            </a:extLst>
          </p:cNvPr>
          <p:cNvSpPr/>
          <p:nvPr/>
        </p:nvSpPr>
        <p:spPr>
          <a:xfrm>
            <a:off x="395535" y="2204875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正方形/長方形 55">
            <a:extLst>
              <a:ext uri="{FF2B5EF4-FFF2-40B4-BE49-F238E27FC236}">
                <a16:creationId xmlns:a16="http://schemas.microsoft.com/office/drawing/2014/main" id="{3E0C0A10-25BD-4259-9EAB-F55EBC1C2DD0}"/>
              </a:ext>
            </a:extLst>
          </p:cNvPr>
          <p:cNvSpPr/>
          <p:nvPr/>
        </p:nvSpPr>
        <p:spPr>
          <a:xfrm>
            <a:off x="411350" y="2189822"/>
            <a:ext cx="492443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社内</a:t>
            </a:r>
          </a:p>
        </p:txBody>
      </p:sp>
      <p:pic>
        <p:nvPicPr>
          <p:cNvPr id="82" name="図 56">
            <a:extLst>
              <a:ext uri="{FF2B5EF4-FFF2-40B4-BE49-F238E27FC236}">
                <a16:creationId xmlns:a16="http://schemas.microsoft.com/office/drawing/2014/main" id="{9F0D9A6A-BF35-4A86-BF2E-8C33BB826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0" y="3065032"/>
            <a:ext cx="440454" cy="440454"/>
          </a:xfrm>
          <a:prstGeom prst="rect">
            <a:avLst/>
          </a:prstGeom>
        </p:spPr>
      </p:pic>
      <p:pic>
        <p:nvPicPr>
          <p:cNvPr id="83" name="図 59">
            <a:extLst>
              <a:ext uri="{FF2B5EF4-FFF2-40B4-BE49-F238E27FC236}">
                <a16:creationId xmlns:a16="http://schemas.microsoft.com/office/drawing/2014/main" id="{43CB70F9-5517-4387-BE1E-52BEEA154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1" y="5404867"/>
            <a:ext cx="440454" cy="440454"/>
          </a:xfrm>
          <a:prstGeom prst="rect">
            <a:avLst/>
          </a:prstGeom>
        </p:spPr>
      </p:pic>
      <p:sp>
        <p:nvSpPr>
          <p:cNvPr id="84" name="正方形/長方形 64">
            <a:extLst>
              <a:ext uri="{FF2B5EF4-FFF2-40B4-BE49-F238E27FC236}">
                <a16:creationId xmlns:a16="http://schemas.microsoft.com/office/drawing/2014/main" id="{32C3D0F0-8D6C-4EB1-BC2C-DD0AD8B9CCBE}"/>
              </a:ext>
            </a:extLst>
          </p:cNvPr>
          <p:cNvSpPr/>
          <p:nvPr/>
        </p:nvSpPr>
        <p:spPr>
          <a:xfrm>
            <a:off x="645776" y="3546962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開発者</a:t>
            </a:r>
          </a:p>
        </p:txBody>
      </p:sp>
      <p:sp>
        <p:nvSpPr>
          <p:cNvPr id="85" name="正方形/長方形 70">
            <a:extLst>
              <a:ext uri="{FF2B5EF4-FFF2-40B4-BE49-F238E27FC236}">
                <a16:creationId xmlns:a16="http://schemas.microsoft.com/office/drawing/2014/main" id="{D90F5D7C-BB72-4DB7-8ED7-5B47CCF9380B}"/>
              </a:ext>
            </a:extLst>
          </p:cNvPr>
          <p:cNvSpPr/>
          <p:nvPr/>
        </p:nvSpPr>
        <p:spPr>
          <a:xfrm>
            <a:off x="728243" y="5888305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ユーザー</a:t>
            </a:r>
          </a:p>
        </p:txBody>
      </p:sp>
      <p:sp>
        <p:nvSpPr>
          <p:cNvPr id="86" name="正方形/長方形 71">
            <a:extLst>
              <a:ext uri="{FF2B5EF4-FFF2-40B4-BE49-F238E27FC236}">
                <a16:creationId xmlns:a16="http://schemas.microsoft.com/office/drawing/2014/main" id="{49A9FCFB-1792-4D33-8354-ACC1A5B00219}"/>
              </a:ext>
            </a:extLst>
          </p:cNvPr>
          <p:cNvSpPr/>
          <p:nvPr/>
        </p:nvSpPr>
        <p:spPr>
          <a:xfrm>
            <a:off x="2422314" y="2498287"/>
            <a:ext cx="1117614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リソースグループ</a:t>
            </a:r>
          </a:p>
        </p:txBody>
      </p:sp>
      <p:sp>
        <p:nvSpPr>
          <p:cNvPr id="87" name="正方形/長方形 73">
            <a:extLst>
              <a:ext uri="{FF2B5EF4-FFF2-40B4-BE49-F238E27FC236}">
                <a16:creationId xmlns:a16="http://schemas.microsoft.com/office/drawing/2014/main" id="{BBECAB15-CA13-4F3D-9665-C643664E7093}"/>
              </a:ext>
            </a:extLst>
          </p:cNvPr>
          <p:cNvSpPr/>
          <p:nvPr/>
        </p:nvSpPr>
        <p:spPr>
          <a:xfrm>
            <a:off x="2555776" y="2827293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8" name="直線矢印コネクタ 74">
            <a:extLst>
              <a:ext uri="{FF2B5EF4-FFF2-40B4-BE49-F238E27FC236}">
                <a16:creationId xmlns:a16="http://schemas.microsoft.com/office/drawing/2014/main" id="{62234EDE-0AAC-43DC-B81F-648F55430C10}"/>
              </a:ext>
            </a:extLst>
          </p:cNvPr>
          <p:cNvCxnSpPr>
            <a:cxnSpLocks/>
          </p:cNvCxnSpPr>
          <p:nvPr/>
        </p:nvCxnSpPr>
        <p:spPr>
          <a:xfrm>
            <a:off x="1407782" y="5690101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グラフィックス 82">
            <a:extLst>
              <a:ext uri="{FF2B5EF4-FFF2-40B4-BE49-F238E27FC236}">
                <a16:creationId xmlns:a16="http://schemas.microsoft.com/office/drawing/2014/main" id="{3D3D6E86-E23F-42E3-9D8D-79B6A59DD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825" y="3358685"/>
            <a:ext cx="516209" cy="516209"/>
          </a:xfrm>
          <a:prstGeom prst="rect">
            <a:avLst/>
          </a:prstGeom>
        </p:spPr>
      </p:pic>
      <p:pic>
        <p:nvPicPr>
          <p:cNvPr id="90" name="グラフィックス 83">
            <a:extLst>
              <a:ext uri="{FF2B5EF4-FFF2-40B4-BE49-F238E27FC236}">
                <a16:creationId xmlns:a16="http://schemas.microsoft.com/office/drawing/2014/main" id="{3CD035A8-6F3F-42A7-B5E3-CADA9AA0A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1762" y="3432803"/>
            <a:ext cx="393595" cy="393595"/>
          </a:xfrm>
          <a:prstGeom prst="rect">
            <a:avLst/>
          </a:prstGeom>
        </p:spPr>
      </p:pic>
      <p:pic>
        <p:nvPicPr>
          <p:cNvPr id="91" name="グラフィックス 84">
            <a:extLst>
              <a:ext uri="{FF2B5EF4-FFF2-40B4-BE49-F238E27FC236}">
                <a16:creationId xmlns:a16="http://schemas.microsoft.com/office/drawing/2014/main" id="{082EE11B-650B-43A6-8959-B297E39B34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7767" y="2924441"/>
            <a:ext cx="317843" cy="342241"/>
          </a:xfrm>
          <a:prstGeom prst="rect">
            <a:avLst/>
          </a:prstGeom>
        </p:spPr>
      </p:pic>
      <p:sp>
        <p:nvSpPr>
          <p:cNvPr id="92" name="正方形/長方形 87">
            <a:extLst>
              <a:ext uri="{FF2B5EF4-FFF2-40B4-BE49-F238E27FC236}">
                <a16:creationId xmlns:a16="http://schemas.microsoft.com/office/drawing/2014/main" id="{47776185-8A89-4571-89AC-7587BF6BD545}"/>
              </a:ext>
            </a:extLst>
          </p:cNvPr>
          <p:cNvSpPr/>
          <p:nvPr/>
        </p:nvSpPr>
        <p:spPr>
          <a:xfrm>
            <a:off x="3493572" y="2972876"/>
            <a:ext cx="1582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サービスワークスペース</a:t>
            </a:r>
          </a:p>
        </p:txBody>
      </p:sp>
      <p:sp>
        <p:nvSpPr>
          <p:cNvPr id="93" name="正方形/長方形 88">
            <a:extLst>
              <a:ext uri="{FF2B5EF4-FFF2-40B4-BE49-F238E27FC236}">
                <a16:creationId xmlns:a16="http://schemas.microsoft.com/office/drawing/2014/main" id="{C8EE5ABE-0B24-4D6F-8468-03A82757C780}"/>
              </a:ext>
            </a:extLst>
          </p:cNvPr>
          <p:cNvSpPr/>
          <p:nvPr/>
        </p:nvSpPr>
        <p:spPr>
          <a:xfrm>
            <a:off x="2720329" y="3884002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ストレージ</a:t>
            </a:r>
          </a:p>
        </p:txBody>
      </p:sp>
      <p:sp>
        <p:nvSpPr>
          <p:cNvPr id="94" name="正方形/長方形 89">
            <a:extLst>
              <a:ext uri="{FF2B5EF4-FFF2-40B4-BE49-F238E27FC236}">
                <a16:creationId xmlns:a16="http://schemas.microsoft.com/office/drawing/2014/main" id="{B4193E14-67B7-49F8-9B9A-70788A1695D7}"/>
              </a:ext>
            </a:extLst>
          </p:cNvPr>
          <p:cNvSpPr/>
          <p:nvPr/>
        </p:nvSpPr>
        <p:spPr>
          <a:xfrm>
            <a:off x="4642549" y="3919297"/>
            <a:ext cx="697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レジストリ</a:t>
            </a:r>
          </a:p>
        </p:txBody>
      </p:sp>
      <p:sp>
        <p:nvSpPr>
          <p:cNvPr id="95" name="正方形/長方形 93">
            <a:extLst>
              <a:ext uri="{FF2B5EF4-FFF2-40B4-BE49-F238E27FC236}">
                <a16:creationId xmlns:a16="http://schemas.microsoft.com/office/drawing/2014/main" id="{F608E753-DBA8-4F4B-B00D-85D2BB7F28F9}"/>
              </a:ext>
            </a:extLst>
          </p:cNvPr>
          <p:cNvSpPr/>
          <p:nvPr/>
        </p:nvSpPr>
        <p:spPr>
          <a:xfrm>
            <a:off x="3551941" y="392584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コンピューティング</a:t>
            </a:r>
          </a:p>
        </p:txBody>
      </p:sp>
      <p:pic>
        <p:nvPicPr>
          <p:cNvPr id="96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D4B7D5EF-0602-483B-A7BF-69530F49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43988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図 97">
            <a:extLst>
              <a:ext uri="{FF2B5EF4-FFF2-40B4-BE49-F238E27FC236}">
                <a16:creationId xmlns:a16="http://schemas.microsoft.com/office/drawing/2014/main" id="{BDDF03FD-1E1E-45FA-8DF0-A536E8BD1D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446" y="2769113"/>
            <a:ext cx="369731" cy="372574"/>
          </a:xfrm>
          <a:prstGeom prst="rect">
            <a:avLst/>
          </a:prstGeom>
        </p:spPr>
      </p:pic>
      <p:cxnSp>
        <p:nvCxnSpPr>
          <p:cNvPr id="98" name="直線矢印コネクタ 99">
            <a:extLst>
              <a:ext uri="{FF2B5EF4-FFF2-40B4-BE49-F238E27FC236}">
                <a16:creationId xmlns:a16="http://schemas.microsoft.com/office/drawing/2014/main" id="{A089AE77-5E3E-43C3-AE5C-E1BF00D478FE}"/>
              </a:ext>
            </a:extLst>
          </p:cNvPr>
          <p:cNvCxnSpPr>
            <a:cxnSpLocks/>
          </p:cNvCxnSpPr>
          <p:nvPr/>
        </p:nvCxnSpPr>
        <p:spPr>
          <a:xfrm>
            <a:off x="1475656" y="4437112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100">
            <a:extLst>
              <a:ext uri="{FF2B5EF4-FFF2-40B4-BE49-F238E27FC236}">
                <a16:creationId xmlns:a16="http://schemas.microsoft.com/office/drawing/2014/main" id="{C53F8D5A-13E3-468A-AECD-91665A6B54F4}"/>
              </a:ext>
            </a:extLst>
          </p:cNvPr>
          <p:cNvSpPr/>
          <p:nvPr/>
        </p:nvSpPr>
        <p:spPr>
          <a:xfrm>
            <a:off x="1652723" y="6093296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100" name="正方形/長方形 101">
            <a:extLst>
              <a:ext uri="{FF2B5EF4-FFF2-40B4-BE49-F238E27FC236}">
                <a16:creationId xmlns:a16="http://schemas.microsoft.com/office/drawing/2014/main" id="{F4ACA075-74BE-4D4C-BDC2-8FFEA1DD97A3}"/>
              </a:ext>
            </a:extLst>
          </p:cNvPr>
          <p:cNvSpPr/>
          <p:nvPr/>
        </p:nvSpPr>
        <p:spPr>
          <a:xfrm>
            <a:off x="1670602" y="372492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101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3B20E2EF-D392-435A-B4E9-9F4C1589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63" y="423295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正方形/長方形 107">
            <a:extLst>
              <a:ext uri="{FF2B5EF4-FFF2-40B4-BE49-F238E27FC236}">
                <a16:creationId xmlns:a16="http://schemas.microsoft.com/office/drawing/2014/main" id="{6AA8D8CB-E81F-4E35-A1F6-4AD594896491}"/>
              </a:ext>
            </a:extLst>
          </p:cNvPr>
          <p:cNvSpPr/>
          <p:nvPr/>
        </p:nvSpPr>
        <p:spPr>
          <a:xfrm>
            <a:off x="2817637" y="4690816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103" name="グラフィックス 108">
            <a:extLst>
              <a:ext uri="{FF2B5EF4-FFF2-40B4-BE49-F238E27FC236}">
                <a16:creationId xmlns:a16="http://schemas.microsoft.com/office/drawing/2014/main" id="{00F4FA74-AC96-48C9-BD8B-AB799251D5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0897" y="3224728"/>
            <a:ext cx="371475" cy="488783"/>
          </a:xfrm>
          <a:prstGeom prst="rect">
            <a:avLst/>
          </a:prstGeom>
        </p:spPr>
      </p:pic>
      <p:pic>
        <p:nvPicPr>
          <p:cNvPr id="104" name="グラフィックス 110">
            <a:extLst>
              <a:ext uri="{FF2B5EF4-FFF2-40B4-BE49-F238E27FC236}">
                <a16:creationId xmlns:a16="http://schemas.microsoft.com/office/drawing/2014/main" id="{23D46BAE-1041-407E-AA0B-0CDDA62CBF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165" y="5550874"/>
            <a:ext cx="371475" cy="488783"/>
          </a:xfrm>
          <a:prstGeom prst="rect">
            <a:avLst/>
          </a:prstGeom>
        </p:spPr>
      </p:pic>
      <p:cxnSp>
        <p:nvCxnSpPr>
          <p:cNvPr id="105" name="直線矢印コネクタ 111">
            <a:extLst>
              <a:ext uri="{FF2B5EF4-FFF2-40B4-BE49-F238E27FC236}">
                <a16:creationId xmlns:a16="http://schemas.microsoft.com/office/drawing/2014/main" id="{AB35CED4-22BC-4F01-B23A-78A95C615D9B}"/>
              </a:ext>
            </a:extLst>
          </p:cNvPr>
          <p:cNvCxnSpPr>
            <a:cxnSpLocks/>
          </p:cNvCxnSpPr>
          <p:nvPr/>
        </p:nvCxnSpPr>
        <p:spPr>
          <a:xfrm>
            <a:off x="3726349" y="4437112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12">
            <a:extLst>
              <a:ext uri="{FF2B5EF4-FFF2-40B4-BE49-F238E27FC236}">
                <a16:creationId xmlns:a16="http://schemas.microsoft.com/office/drawing/2014/main" id="{576277F9-8C6A-4251-9437-04ADEF75306C}"/>
              </a:ext>
            </a:extLst>
          </p:cNvPr>
          <p:cNvSpPr/>
          <p:nvPr/>
        </p:nvSpPr>
        <p:spPr>
          <a:xfrm>
            <a:off x="3827401" y="4565483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学習</a:t>
            </a:r>
          </a:p>
        </p:txBody>
      </p:sp>
      <p:sp>
        <p:nvSpPr>
          <p:cNvPr id="107" name="正方形/長方形 113">
            <a:extLst>
              <a:ext uri="{FF2B5EF4-FFF2-40B4-BE49-F238E27FC236}">
                <a16:creationId xmlns:a16="http://schemas.microsoft.com/office/drawing/2014/main" id="{DB7EDE1A-F98B-449C-A49F-92EFD46ACD19}"/>
              </a:ext>
            </a:extLst>
          </p:cNvPr>
          <p:cNvSpPr/>
          <p:nvPr/>
        </p:nvSpPr>
        <p:spPr>
          <a:xfrm>
            <a:off x="4696688" y="4599709"/>
            <a:ext cx="5828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</a:t>
            </a:r>
          </a:p>
        </p:txBody>
      </p:sp>
      <p:pic>
        <p:nvPicPr>
          <p:cNvPr id="108" name="図 114">
            <a:extLst>
              <a:ext uri="{FF2B5EF4-FFF2-40B4-BE49-F238E27FC236}">
                <a16:creationId xmlns:a16="http://schemas.microsoft.com/office/drawing/2014/main" id="{3C79172B-9D36-4D1D-8D8C-EA61A644BFB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6016" y="4149080"/>
            <a:ext cx="457850" cy="460481"/>
          </a:xfrm>
          <a:prstGeom prst="rect">
            <a:avLst/>
          </a:prstGeom>
        </p:spPr>
      </p:pic>
      <p:sp>
        <p:nvSpPr>
          <p:cNvPr id="109" name="正方形/長方形 115">
            <a:extLst>
              <a:ext uri="{FF2B5EF4-FFF2-40B4-BE49-F238E27FC236}">
                <a16:creationId xmlns:a16="http://schemas.microsoft.com/office/drawing/2014/main" id="{2F90A808-E1CE-4D5E-A489-B24570F0E076}"/>
              </a:ext>
            </a:extLst>
          </p:cNvPr>
          <p:cNvSpPr/>
          <p:nvPr/>
        </p:nvSpPr>
        <p:spPr>
          <a:xfrm>
            <a:off x="2650659" y="3383960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0" name="正方形/長方形 116">
            <a:extLst>
              <a:ext uri="{FF2B5EF4-FFF2-40B4-BE49-F238E27FC236}">
                <a16:creationId xmlns:a16="http://schemas.microsoft.com/office/drawing/2014/main" id="{7D5B337A-058B-4041-9E64-1D84802A583C}"/>
              </a:ext>
            </a:extLst>
          </p:cNvPr>
          <p:cNvSpPr/>
          <p:nvPr/>
        </p:nvSpPr>
        <p:spPr>
          <a:xfrm>
            <a:off x="4590445" y="3368739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1" name="図 117">
            <a:extLst>
              <a:ext uri="{FF2B5EF4-FFF2-40B4-BE49-F238E27FC236}">
                <a16:creationId xmlns:a16="http://schemas.microsoft.com/office/drawing/2014/main" id="{7D75746E-F3BB-49B3-AB27-679297C2CF6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531440" y="4322004"/>
            <a:ext cx="367078" cy="410438"/>
          </a:xfrm>
          <a:prstGeom prst="rect">
            <a:avLst/>
          </a:prstGeom>
        </p:spPr>
      </p:pic>
      <p:pic>
        <p:nvPicPr>
          <p:cNvPr id="112" name="図 118">
            <a:extLst>
              <a:ext uri="{FF2B5EF4-FFF2-40B4-BE49-F238E27FC236}">
                <a16:creationId xmlns:a16="http://schemas.microsoft.com/office/drawing/2014/main" id="{0FB637A7-7BBE-4557-A21A-302972E0E4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062" y="3819368"/>
            <a:ext cx="584461" cy="589499"/>
          </a:xfrm>
          <a:prstGeom prst="rect">
            <a:avLst/>
          </a:prstGeom>
        </p:spPr>
      </p:pic>
      <p:pic>
        <p:nvPicPr>
          <p:cNvPr id="11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CCD37E7-5216-4948-B513-311FB4EE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3" y="4339570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グラフィックス 120">
            <a:extLst>
              <a:ext uri="{FF2B5EF4-FFF2-40B4-BE49-F238E27FC236}">
                <a16:creationId xmlns:a16="http://schemas.microsoft.com/office/drawing/2014/main" id="{B884E31C-2E6C-449A-BD37-C6158D8CF5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63702" y="5373216"/>
            <a:ext cx="476250" cy="476250"/>
          </a:xfrm>
          <a:prstGeom prst="rect">
            <a:avLst/>
          </a:prstGeom>
        </p:spPr>
      </p:pic>
      <p:sp>
        <p:nvSpPr>
          <p:cNvPr id="115" name="正方形/長方形 121">
            <a:extLst>
              <a:ext uri="{FF2B5EF4-FFF2-40B4-BE49-F238E27FC236}">
                <a16:creationId xmlns:a16="http://schemas.microsoft.com/office/drawing/2014/main" id="{F075F53C-3D77-4457-AD5E-F3375B3EABCF}"/>
              </a:ext>
            </a:extLst>
          </p:cNvPr>
          <p:cNvSpPr/>
          <p:nvPr/>
        </p:nvSpPr>
        <p:spPr>
          <a:xfrm>
            <a:off x="5689350" y="2827279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6" name="図 123">
            <a:extLst>
              <a:ext uri="{FF2B5EF4-FFF2-40B4-BE49-F238E27FC236}">
                <a16:creationId xmlns:a16="http://schemas.microsoft.com/office/drawing/2014/main" id="{79E1C89E-A84A-4E8E-AB39-FD3BC58734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0091" y="4107184"/>
            <a:ext cx="598792" cy="602233"/>
          </a:xfrm>
          <a:prstGeom prst="rect">
            <a:avLst/>
          </a:prstGeom>
        </p:spPr>
      </p:pic>
      <p:pic>
        <p:nvPicPr>
          <p:cNvPr id="11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6F3B2F44-1280-4866-BCFF-289679C7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50" y="5517232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図 8">
            <a:extLst>
              <a:ext uri="{FF2B5EF4-FFF2-40B4-BE49-F238E27FC236}">
                <a16:creationId xmlns:a16="http://schemas.microsoft.com/office/drawing/2014/main" id="{BE679297-3E2D-4A48-9EDC-265F7BD290C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8305" y="5013176"/>
            <a:ext cx="421398" cy="425978"/>
          </a:xfrm>
          <a:prstGeom prst="rect">
            <a:avLst/>
          </a:prstGeom>
        </p:spPr>
      </p:pic>
      <p:pic>
        <p:nvPicPr>
          <p:cNvPr id="119" name="グラフィックス 124">
            <a:extLst>
              <a:ext uri="{FF2B5EF4-FFF2-40B4-BE49-F238E27FC236}">
                <a16:creationId xmlns:a16="http://schemas.microsoft.com/office/drawing/2014/main" id="{DB255748-F672-4C44-B1B6-E1864576AF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2160" y="3054415"/>
            <a:ext cx="393595" cy="393595"/>
          </a:xfrm>
          <a:prstGeom prst="rect">
            <a:avLst/>
          </a:prstGeom>
        </p:spPr>
      </p:pic>
      <p:sp>
        <p:nvSpPr>
          <p:cNvPr id="120" name="正方形/長方形 125">
            <a:extLst>
              <a:ext uri="{FF2B5EF4-FFF2-40B4-BE49-F238E27FC236}">
                <a16:creationId xmlns:a16="http://schemas.microsoft.com/office/drawing/2014/main" id="{64B377A1-6901-4E77-B3C6-92E138EA669D}"/>
              </a:ext>
            </a:extLst>
          </p:cNvPr>
          <p:cNvSpPr/>
          <p:nvPr/>
        </p:nvSpPr>
        <p:spPr>
          <a:xfrm>
            <a:off x="5868144" y="3502169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仮想マシン　</a:t>
            </a:r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1" name="直線矢印コネクタ 126">
            <a:extLst>
              <a:ext uri="{FF2B5EF4-FFF2-40B4-BE49-F238E27FC236}">
                <a16:creationId xmlns:a16="http://schemas.microsoft.com/office/drawing/2014/main" id="{BD81FAA4-7D46-4580-B02A-E221BA54FE1E}"/>
              </a:ext>
            </a:extLst>
          </p:cNvPr>
          <p:cNvCxnSpPr>
            <a:cxnSpLocks/>
          </p:cNvCxnSpPr>
          <p:nvPr/>
        </p:nvCxnSpPr>
        <p:spPr>
          <a:xfrm>
            <a:off x="5292080" y="4417320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図 127">
            <a:extLst>
              <a:ext uri="{FF2B5EF4-FFF2-40B4-BE49-F238E27FC236}">
                <a16:creationId xmlns:a16="http://schemas.microsoft.com/office/drawing/2014/main" id="{E53A2CD4-764F-4AD6-B89F-2AA483CE4B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517232"/>
            <a:ext cx="400413" cy="400413"/>
          </a:xfrm>
          <a:prstGeom prst="rect">
            <a:avLst/>
          </a:prstGeom>
        </p:spPr>
      </p:pic>
      <p:sp>
        <p:nvSpPr>
          <p:cNvPr id="123" name="正方形/長方形 130">
            <a:extLst>
              <a:ext uri="{FF2B5EF4-FFF2-40B4-BE49-F238E27FC236}">
                <a16:creationId xmlns:a16="http://schemas.microsoft.com/office/drawing/2014/main" id="{F38ABBD7-478A-4EC0-949C-C9D384DF464C}"/>
              </a:ext>
            </a:extLst>
          </p:cNvPr>
          <p:cNvSpPr/>
          <p:nvPr/>
        </p:nvSpPr>
        <p:spPr>
          <a:xfrm>
            <a:off x="3028025" y="5877272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24" name="直線矢印コネクタ 131">
            <a:extLst>
              <a:ext uri="{FF2B5EF4-FFF2-40B4-BE49-F238E27FC236}">
                <a16:creationId xmlns:a16="http://schemas.microsoft.com/office/drawing/2014/main" id="{6EEF9378-42D5-4C47-8F76-DEA8541AE860}"/>
              </a:ext>
            </a:extLst>
          </p:cNvPr>
          <p:cNvCxnSpPr>
            <a:cxnSpLocks/>
          </p:cNvCxnSpPr>
          <p:nvPr/>
        </p:nvCxnSpPr>
        <p:spPr>
          <a:xfrm>
            <a:off x="4248230" y="5688958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グラフィックス 57">
            <a:extLst>
              <a:ext uri="{FF2B5EF4-FFF2-40B4-BE49-F238E27FC236}">
                <a16:creationId xmlns:a16="http://schemas.microsoft.com/office/drawing/2014/main" id="{2737468A-136C-4CA1-86FD-AB38BBE7AE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10083" y="2976402"/>
            <a:ext cx="523875" cy="523875"/>
          </a:xfrm>
          <a:prstGeom prst="rect">
            <a:avLst/>
          </a:prstGeom>
        </p:spPr>
      </p:pic>
      <p:sp>
        <p:nvSpPr>
          <p:cNvPr id="126" name="正方形/長方形 134">
            <a:extLst>
              <a:ext uri="{FF2B5EF4-FFF2-40B4-BE49-F238E27FC236}">
                <a16:creationId xmlns:a16="http://schemas.microsoft.com/office/drawing/2014/main" id="{7B3CF2C2-7928-4056-8543-314A069825AF}"/>
              </a:ext>
            </a:extLst>
          </p:cNvPr>
          <p:cNvSpPr/>
          <p:nvPr/>
        </p:nvSpPr>
        <p:spPr>
          <a:xfrm>
            <a:off x="6750069" y="2841134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7" name="正方形/長方形 135">
            <a:extLst>
              <a:ext uri="{FF2B5EF4-FFF2-40B4-BE49-F238E27FC236}">
                <a16:creationId xmlns:a16="http://schemas.microsoft.com/office/drawing/2014/main" id="{35E18F07-03BE-453C-9B68-64A439C10968}"/>
              </a:ext>
            </a:extLst>
          </p:cNvPr>
          <p:cNvSpPr/>
          <p:nvPr/>
        </p:nvSpPr>
        <p:spPr>
          <a:xfrm>
            <a:off x="7186012" y="3490321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8" name="図 136">
            <a:extLst>
              <a:ext uri="{FF2B5EF4-FFF2-40B4-BE49-F238E27FC236}">
                <a16:creationId xmlns:a16="http://schemas.microsoft.com/office/drawing/2014/main" id="{16DAD585-600D-4278-AD5E-8C975A405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8012" y="2769013"/>
            <a:ext cx="369731" cy="372574"/>
          </a:xfrm>
          <a:prstGeom prst="rect">
            <a:avLst/>
          </a:prstGeom>
        </p:spPr>
      </p:pic>
      <p:pic>
        <p:nvPicPr>
          <p:cNvPr id="129" name="図 137">
            <a:extLst>
              <a:ext uri="{FF2B5EF4-FFF2-40B4-BE49-F238E27FC236}">
                <a16:creationId xmlns:a16="http://schemas.microsoft.com/office/drawing/2014/main" id="{DDF6E6E8-6334-487C-B1BA-E62A05F6AD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087" y="2781539"/>
            <a:ext cx="369731" cy="372574"/>
          </a:xfrm>
          <a:prstGeom prst="rect">
            <a:avLst/>
          </a:prstGeom>
        </p:spPr>
      </p:pic>
      <p:pic>
        <p:nvPicPr>
          <p:cNvPr id="130" name="図 139">
            <a:extLst>
              <a:ext uri="{FF2B5EF4-FFF2-40B4-BE49-F238E27FC236}">
                <a16:creationId xmlns:a16="http://schemas.microsoft.com/office/drawing/2014/main" id="{39499161-D014-4C92-9B68-1647F0BF3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400" y="5095897"/>
            <a:ext cx="369731" cy="372574"/>
          </a:xfrm>
          <a:prstGeom prst="rect">
            <a:avLst/>
          </a:prstGeom>
        </p:spPr>
      </p:pic>
      <p:cxnSp>
        <p:nvCxnSpPr>
          <p:cNvPr id="131" name="直線矢印コネクタ 133">
            <a:extLst>
              <a:ext uri="{FF2B5EF4-FFF2-40B4-BE49-F238E27FC236}">
                <a16:creationId xmlns:a16="http://schemas.microsoft.com/office/drawing/2014/main" id="{DFFB028C-B621-43FB-B9DC-6050F258F774}"/>
              </a:ext>
            </a:extLst>
          </p:cNvPr>
          <p:cNvCxnSpPr>
            <a:cxnSpLocks/>
          </p:cNvCxnSpPr>
          <p:nvPr/>
        </p:nvCxnSpPr>
        <p:spPr>
          <a:xfrm>
            <a:off x="6650861" y="4437112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1">
            <a:extLst>
              <a:ext uri="{FF2B5EF4-FFF2-40B4-BE49-F238E27FC236}">
                <a16:creationId xmlns:a16="http://schemas.microsoft.com/office/drawing/2014/main" id="{9056BB06-87AD-4C4A-B33D-3AB843ED2C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437112"/>
            <a:ext cx="534076" cy="529037"/>
          </a:xfrm>
          <a:prstGeom prst="rect">
            <a:avLst/>
          </a:prstGeom>
        </p:spPr>
      </p:pic>
      <p:pic>
        <p:nvPicPr>
          <p:cNvPr id="133" name="図 140">
            <a:extLst>
              <a:ext uri="{FF2B5EF4-FFF2-40B4-BE49-F238E27FC236}">
                <a16:creationId xmlns:a16="http://schemas.microsoft.com/office/drawing/2014/main" id="{14959D38-A3BC-42EC-A4AB-7878CB620C9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4988195"/>
            <a:ext cx="534076" cy="529037"/>
          </a:xfrm>
          <a:prstGeom prst="rect">
            <a:avLst/>
          </a:prstGeom>
        </p:spPr>
      </p:pic>
      <p:pic>
        <p:nvPicPr>
          <p:cNvPr id="134" name="図 144">
            <a:extLst>
              <a:ext uri="{FF2B5EF4-FFF2-40B4-BE49-F238E27FC236}">
                <a16:creationId xmlns:a16="http://schemas.microsoft.com/office/drawing/2014/main" id="{DAF09961-FD30-45E7-BF9B-A665172A78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96336" y="5564259"/>
            <a:ext cx="534076" cy="529037"/>
          </a:xfrm>
          <a:prstGeom prst="rect">
            <a:avLst/>
          </a:prstGeom>
        </p:spPr>
      </p:pic>
      <p:cxnSp>
        <p:nvCxnSpPr>
          <p:cNvPr id="135" name="直線矢印コネクタ 132">
            <a:extLst>
              <a:ext uri="{FF2B5EF4-FFF2-40B4-BE49-F238E27FC236}">
                <a16:creationId xmlns:a16="http://schemas.microsoft.com/office/drawing/2014/main" id="{89CF03FC-ED80-4A91-9A24-F8D32AEAB813}"/>
              </a:ext>
            </a:extLst>
          </p:cNvPr>
          <p:cNvCxnSpPr>
            <a:cxnSpLocks/>
          </p:cNvCxnSpPr>
          <p:nvPr/>
        </p:nvCxnSpPr>
        <p:spPr>
          <a:xfrm>
            <a:off x="6444208" y="5710672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45">
            <a:extLst>
              <a:ext uri="{FF2B5EF4-FFF2-40B4-BE49-F238E27FC236}">
                <a16:creationId xmlns:a16="http://schemas.microsoft.com/office/drawing/2014/main" id="{72206FA6-8724-4181-8171-0D5E5DC602C7}"/>
              </a:ext>
            </a:extLst>
          </p:cNvPr>
          <p:cNvSpPr/>
          <p:nvPr/>
        </p:nvSpPr>
        <p:spPr>
          <a:xfrm>
            <a:off x="7997517" y="451028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46">
            <a:extLst>
              <a:ext uri="{FF2B5EF4-FFF2-40B4-BE49-F238E27FC236}">
                <a16:creationId xmlns:a16="http://schemas.microsoft.com/office/drawing/2014/main" id="{5F2C5761-B763-43B6-819A-22FAFD91CB77}"/>
              </a:ext>
            </a:extLst>
          </p:cNvPr>
          <p:cNvSpPr/>
          <p:nvPr/>
        </p:nvSpPr>
        <p:spPr>
          <a:xfrm>
            <a:off x="8028384" y="5013176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48">
            <a:extLst>
              <a:ext uri="{FF2B5EF4-FFF2-40B4-BE49-F238E27FC236}">
                <a16:creationId xmlns:a16="http://schemas.microsoft.com/office/drawing/2014/main" id="{4C4A3165-77D8-4317-A828-B4FE71AC3097}"/>
              </a:ext>
            </a:extLst>
          </p:cNvPr>
          <p:cNvSpPr/>
          <p:nvPr/>
        </p:nvSpPr>
        <p:spPr>
          <a:xfrm>
            <a:off x="8014529" y="5589240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9" name="直線矢印コネクタ 149">
            <a:extLst>
              <a:ext uri="{FF2B5EF4-FFF2-40B4-BE49-F238E27FC236}">
                <a16:creationId xmlns:a16="http://schemas.microsoft.com/office/drawing/2014/main" id="{676C2512-E0D4-4615-9B43-168B6F0DF12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230152" y="4701631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50">
            <a:extLst>
              <a:ext uri="{FF2B5EF4-FFF2-40B4-BE49-F238E27FC236}">
                <a16:creationId xmlns:a16="http://schemas.microsoft.com/office/drawing/2014/main" id="{3E51A24F-E2BA-4B4D-9B0A-5BB5C05D4B87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7245347" y="5252714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51">
            <a:extLst>
              <a:ext uri="{FF2B5EF4-FFF2-40B4-BE49-F238E27FC236}">
                <a16:creationId xmlns:a16="http://schemas.microsoft.com/office/drawing/2014/main" id="{49430B3C-A199-4211-909A-16DD0ECF837F}"/>
              </a:ext>
            </a:extLst>
          </p:cNvPr>
          <p:cNvCxnSpPr>
            <a:cxnSpLocks/>
          </p:cNvCxnSpPr>
          <p:nvPr/>
        </p:nvCxnSpPr>
        <p:spPr>
          <a:xfrm flipV="1">
            <a:off x="7308304" y="5805264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29">
            <a:extLst>
              <a:ext uri="{FF2B5EF4-FFF2-40B4-BE49-F238E27FC236}">
                <a16:creationId xmlns:a16="http://schemas.microsoft.com/office/drawing/2014/main" id="{2ED96389-1EF3-4F32-B2E4-A544A6D037C4}"/>
              </a:ext>
            </a:extLst>
          </p:cNvPr>
          <p:cNvSpPr/>
          <p:nvPr/>
        </p:nvSpPr>
        <p:spPr>
          <a:xfrm>
            <a:off x="6819149" y="5907715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52">
            <a:extLst>
              <a:ext uri="{FF2B5EF4-FFF2-40B4-BE49-F238E27FC236}">
                <a16:creationId xmlns:a16="http://schemas.microsoft.com/office/drawing/2014/main" id="{78EF053A-585D-4623-B907-1BEDA21E48E1}"/>
              </a:ext>
            </a:extLst>
          </p:cNvPr>
          <p:cNvSpPr/>
          <p:nvPr/>
        </p:nvSpPr>
        <p:spPr>
          <a:xfrm>
            <a:off x="6824226" y="4084788"/>
            <a:ext cx="8182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デプロイ</a:t>
            </a:r>
          </a:p>
        </p:txBody>
      </p:sp>
    </p:spTree>
    <p:extLst>
      <p:ext uri="{BB962C8B-B14F-4D97-AF65-F5344CB8AC3E}">
        <p14:creationId xmlns:p14="http://schemas.microsoft.com/office/powerpoint/2010/main" val="295000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D32F4-E968-4905-B780-58F2F881E078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rgbClr val="F2F2F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8065-3AA6-48E5-9B5B-4CEDDAAEAA89}"/>
              </a:ext>
            </a:extLst>
          </p:cNvPr>
          <p:cNvSpPr txBox="1"/>
          <p:nvPr/>
        </p:nvSpPr>
        <p:spPr>
          <a:xfrm>
            <a:off x="439648" y="574645"/>
            <a:ext cx="10001163" cy="309411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Kubernetes Deployment : AI Development Cloud  Architecture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15B81-C420-4CCF-ACC5-7360D4D92D9C}"/>
              </a:ext>
            </a:extLst>
          </p:cNvPr>
          <p:cNvSpPr/>
          <p:nvPr/>
        </p:nvSpPr>
        <p:spPr>
          <a:xfrm>
            <a:off x="439650" y="6362219"/>
            <a:ext cx="5016456" cy="250118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09933-5BA2-4549-94BC-B4208D9700FE}"/>
              </a:ext>
            </a:extLst>
          </p:cNvPr>
          <p:cNvSpPr/>
          <p:nvPr/>
        </p:nvSpPr>
        <p:spPr>
          <a:xfrm>
            <a:off x="5456105" y="6358097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E8FCD-6435-45DC-B19C-400CF54A92F2}"/>
              </a:ext>
            </a:extLst>
          </p:cNvPr>
          <p:cNvSpPr/>
          <p:nvPr/>
        </p:nvSpPr>
        <p:spPr>
          <a:xfrm>
            <a:off x="3799165" y="6367235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4F29-3E4B-4218-B0AA-5F97129D1B6D}"/>
              </a:ext>
            </a:extLst>
          </p:cNvPr>
          <p:cNvSpPr txBox="1"/>
          <p:nvPr/>
        </p:nvSpPr>
        <p:spPr>
          <a:xfrm>
            <a:off x="439649" y="261336"/>
            <a:ext cx="10001163" cy="351957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8FC53B-3FBD-4ECC-B8CF-4712F458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  <p:sp>
        <p:nvSpPr>
          <p:cNvPr id="48" name="正方形/長方形 52">
            <a:extLst>
              <a:ext uri="{FF2B5EF4-FFF2-40B4-BE49-F238E27FC236}">
                <a16:creationId xmlns:a16="http://schemas.microsoft.com/office/drawing/2014/main" id="{738F52FD-2BEE-415F-BC45-7C72298A23CA}"/>
              </a:ext>
            </a:extLst>
          </p:cNvPr>
          <p:cNvSpPr/>
          <p:nvPr/>
        </p:nvSpPr>
        <p:spPr>
          <a:xfrm>
            <a:off x="3145645" y="1912295"/>
            <a:ext cx="6470165" cy="3805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138">
            <a:extLst>
              <a:ext uri="{FF2B5EF4-FFF2-40B4-BE49-F238E27FC236}">
                <a16:creationId xmlns:a16="http://schemas.microsoft.com/office/drawing/2014/main" id="{7B03E689-4051-45BB-AB72-ABC76A8B650C}"/>
              </a:ext>
            </a:extLst>
          </p:cNvPr>
          <p:cNvSpPr/>
          <p:nvPr/>
        </p:nvSpPr>
        <p:spPr>
          <a:xfrm>
            <a:off x="3274948" y="4600035"/>
            <a:ext cx="3028496" cy="1027689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0" name="図 51">
            <a:extLst>
              <a:ext uri="{FF2B5EF4-FFF2-40B4-BE49-F238E27FC236}">
                <a16:creationId xmlns:a16="http://schemas.microsoft.com/office/drawing/2014/main" id="{9A790457-8BAA-48E2-82DE-2095E7DF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74" y="1448384"/>
            <a:ext cx="899042" cy="512331"/>
          </a:xfrm>
          <a:prstGeom prst="rect">
            <a:avLst/>
          </a:prstGeom>
        </p:spPr>
      </p:pic>
      <p:sp>
        <p:nvSpPr>
          <p:cNvPr id="51" name="正方形/長方形 54">
            <a:extLst>
              <a:ext uri="{FF2B5EF4-FFF2-40B4-BE49-F238E27FC236}">
                <a16:creationId xmlns:a16="http://schemas.microsoft.com/office/drawing/2014/main" id="{7DA19F0A-8FC2-4755-AF66-ECAA2EA358FF}"/>
              </a:ext>
            </a:extLst>
          </p:cNvPr>
          <p:cNvSpPr/>
          <p:nvPr/>
        </p:nvSpPr>
        <p:spPr>
          <a:xfrm>
            <a:off x="1118867" y="1639617"/>
            <a:ext cx="1250375" cy="40780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5">
            <a:extLst>
              <a:ext uri="{FF2B5EF4-FFF2-40B4-BE49-F238E27FC236}">
                <a16:creationId xmlns:a16="http://schemas.microsoft.com/office/drawing/2014/main" id="{D12DBE4B-838C-4DFC-ACB0-22C77009A8BE}"/>
              </a:ext>
            </a:extLst>
          </p:cNvPr>
          <p:cNvSpPr/>
          <p:nvPr/>
        </p:nvSpPr>
        <p:spPr>
          <a:xfrm>
            <a:off x="1134682" y="1624565"/>
            <a:ext cx="1250375" cy="276999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Local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図 56">
            <a:extLst>
              <a:ext uri="{FF2B5EF4-FFF2-40B4-BE49-F238E27FC236}">
                <a16:creationId xmlns:a16="http://schemas.microsoft.com/office/drawing/2014/main" id="{AB86506B-56C2-40D7-96F8-B8BFA11D0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" y="2499774"/>
            <a:ext cx="440454" cy="440454"/>
          </a:xfrm>
          <a:prstGeom prst="rect">
            <a:avLst/>
          </a:prstGeom>
        </p:spPr>
      </p:pic>
      <p:pic>
        <p:nvPicPr>
          <p:cNvPr id="54" name="図 59">
            <a:extLst>
              <a:ext uri="{FF2B5EF4-FFF2-40B4-BE49-F238E27FC236}">
                <a16:creationId xmlns:a16="http://schemas.microsoft.com/office/drawing/2014/main" id="{15B1C825-FE63-4EA0-B108-D9809A9DC4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3" y="4839609"/>
            <a:ext cx="440454" cy="440454"/>
          </a:xfrm>
          <a:prstGeom prst="rect">
            <a:avLst/>
          </a:prstGeom>
        </p:spPr>
      </p:pic>
      <p:sp>
        <p:nvSpPr>
          <p:cNvPr id="55" name="正方形/長方形 64">
            <a:extLst>
              <a:ext uri="{FF2B5EF4-FFF2-40B4-BE49-F238E27FC236}">
                <a16:creationId xmlns:a16="http://schemas.microsoft.com/office/drawing/2014/main" id="{2F9DFDF0-B799-4FB7-A093-C81E7A9A0E7A}"/>
              </a:ext>
            </a:extLst>
          </p:cNvPr>
          <p:cNvSpPr/>
          <p:nvPr/>
        </p:nvSpPr>
        <p:spPr>
          <a:xfrm>
            <a:off x="1251682" y="2929925"/>
            <a:ext cx="944375" cy="34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正方形/長方形 70">
            <a:extLst>
              <a:ext uri="{FF2B5EF4-FFF2-40B4-BE49-F238E27FC236}">
                <a16:creationId xmlns:a16="http://schemas.microsoft.com/office/drawing/2014/main" id="{68B63364-730A-4170-9C92-657A4EEB441B}"/>
              </a:ext>
            </a:extLst>
          </p:cNvPr>
          <p:cNvSpPr/>
          <p:nvPr/>
        </p:nvSpPr>
        <p:spPr>
          <a:xfrm>
            <a:off x="1451575" y="5323047"/>
            <a:ext cx="70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正方形/長方形 71">
            <a:extLst>
              <a:ext uri="{FF2B5EF4-FFF2-40B4-BE49-F238E27FC236}">
                <a16:creationId xmlns:a16="http://schemas.microsoft.com/office/drawing/2014/main" id="{2063A64F-E460-41EF-9AB8-F687211653ED}"/>
              </a:ext>
            </a:extLst>
          </p:cNvPr>
          <p:cNvSpPr/>
          <p:nvPr/>
        </p:nvSpPr>
        <p:spPr>
          <a:xfrm>
            <a:off x="3145646" y="1933029"/>
            <a:ext cx="1377557" cy="276999"/>
          </a:xfrm>
          <a:prstGeom prst="rect">
            <a:avLst/>
          </a:prstGeom>
          <a:solidFill>
            <a:srgbClr val="C6D9F1"/>
          </a:solidFill>
        </p:spPr>
        <p:txBody>
          <a:bodyPr wrap="none">
            <a:spAutoFit/>
          </a:bodyPr>
          <a:lstStyle/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Resource Group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73">
            <a:extLst>
              <a:ext uri="{FF2B5EF4-FFF2-40B4-BE49-F238E27FC236}">
                <a16:creationId xmlns:a16="http://schemas.microsoft.com/office/drawing/2014/main" id="{7A241289-7F41-4239-B420-6972D50BD956}"/>
              </a:ext>
            </a:extLst>
          </p:cNvPr>
          <p:cNvSpPr/>
          <p:nvPr/>
        </p:nvSpPr>
        <p:spPr>
          <a:xfrm>
            <a:off x="3279108" y="2262035"/>
            <a:ext cx="3042781" cy="2250744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9" name="直線矢印コネクタ 74">
            <a:extLst>
              <a:ext uri="{FF2B5EF4-FFF2-40B4-BE49-F238E27FC236}">
                <a16:creationId xmlns:a16="http://schemas.microsoft.com/office/drawing/2014/main" id="{8450CBAB-14DC-4934-A36B-9AB3AC49B811}"/>
              </a:ext>
            </a:extLst>
          </p:cNvPr>
          <p:cNvCxnSpPr>
            <a:cxnSpLocks/>
          </p:cNvCxnSpPr>
          <p:nvPr/>
        </p:nvCxnSpPr>
        <p:spPr>
          <a:xfrm>
            <a:off x="2131114" y="5124843"/>
            <a:ext cx="215610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グラフィックス 82">
            <a:extLst>
              <a:ext uri="{FF2B5EF4-FFF2-40B4-BE49-F238E27FC236}">
                <a16:creationId xmlns:a16="http://schemas.microsoft.com/office/drawing/2014/main" id="{82D3E363-82FF-420B-9797-5928D4488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157" y="2793427"/>
            <a:ext cx="516209" cy="516209"/>
          </a:xfrm>
          <a:prstGeom prst="rect">
            <a:avLst/>
          </a:prstGeom>
        </p:spPr>
      </p:pic>
      <p:pic>
        <p:nvPicPr>
          <p:cNvPr id="61" name="グラフィックス 83">
            <a:extLst>
              <a:ext uri="{FF2B5EF4-FFF2-40B4-BE49-F238E27FC236}">
                <a16:creationId xmlns:a16="http://schemas.microsoft.com/office/drawing/2014/main" id="{C893A3E6-AF77-4A82-8D77-9ACC27296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094" y="2867545"/>
            <a:ext cx="393595" cy="393595"/>
          </a:xfrm>
          <a:prstGeom prst="rect">
            <a:avLst/>
          </a:prstGeom>
        </p:spPr>
      </p:pic>
      <p:pic>
        <p:nvPicPr>
          <p:cNvPr id="62" name="グラフィックス 84">
            <a:extLst>
              <a:ext uri="{FF2B5EF4-FFF2-40B4-BE49-F238E27FC236}">
                <a16:creationId xmlns:a16="http://schemas.microsoft.com/office/drawing/2014/main" id="{E51D2C5D-9B82-4BBD-88A5-6BD0CA64CC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1099" y="2359183"/>
            <a:ext cx="317843" cy="342241"/>
          </a:xfrm>
          <a:prstGeom prst="rect">
            <a:avLst/>
          </a:prstGeom>
        </p:spPr>
      </p:pic>
      <p:sp>
        <p:nvSpPr>
          <p:cNvPr id="63" name="正方形/長方形 87">
            <a:extLst>
              <a:ext uri="{FF2B5EF4-FFF2-40B4-BE49-F238E27FC236}">
                <a16:creationId xmlns:a16="http://schemas.microsoft.com/office/drawing/2014/main" id="{E0303C18-6E93-44B7-A981-2404EF839EBF}"/>
              </a:ext>
            </a:extLst>
          </p:cNvPr>
          <p:cNvSpPr/>
          <p:nvPr/>
        </p:nvSpPr>
        <p:spPr>
          <a:xfrm>
            <a:off x="4216904" y="2407618"/>
            <a:ext cx="926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ML Service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88">
            <a:extLst>
              <a:ext uri="{FF2B5EF4-FFF2-40B4-BE49-F238E27FC236}">
                <a16:creationId xmlns:a16="http://schemas.microsoft.com/office/drawing/2014/main" id="{66DFBC34-62A8-4023-B33C-886045644239}"/>
              </a:ext>
            </a:extLst>
          </p:cNvPr>
          <p:cNvSpPr/>
          <p:nvPr/>
        </p:nvSpPr>
        <p:spPr>
          <a:xfrm>
            <a:off x="3330301" y="3318744"/>
            <a:ext cx="1145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Blob Storage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正方形/長方形 89">
            <a:extLst>
              <a:ext uri="{FF2B5EF4-FFF2-40B4-BE49-F238E27FC236}">
                <a16:creationId xmlns:a16="http://schemas.microsoft.com/office/drawing/2014/main" id="{C6A57825-3189-41E7-BDD7-0FFDB3E94A37}"/>
              </a:ext>
            </a:extLst>
          </p:cNvPr>
          <p:cNvSpPr/>
          <p:nvPr/>
        </p:nvSpPr>
        <p:spPr>
          <a:xfrm>
            <a:off x="5365881" y="3354039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Register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正方形/長方形 93">
            <a:extLst>
              <a:ext uri="{FF2B5EF4-FFF2-40B4-BE49-F238E27FC236}">
                <a16:creationId xmlns:a16="http://schemas.microsoft.com/office/drawing/2014/main" id="{DBD8266F-B690-4550-AEB4-0C695E2E4A35}"/>
              </a:ext>
            </a:extLst>
          </p:cNvPr>
          <p:cNvSpPr/>
          <p:nvPr/>
        </p:nvSpPr>
        <p:spPr>
          <a:xfrm>
            <a:off x="4425401" y="3360583"/>
            <a:ext cx="805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Compute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7" name="Picture 6" descr="ãcompute icon pngãã®ç»åæ¤ç´¢çµæ">
            <a:extLst>
              <a:ext uri="{FF2B5EF4-FFF2-40B4-BE49-F238E27FC236}">
                <a16:creationId xmlns:a16="http://schemas.microsoft.com/office/drawing/2014/main" id="{543DE42B-2EC2-448B-B30E-B61F19B3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52" y="2778730"/>
            <a:ext cx="517060" cy="5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97">
            <a:extLst>
              <a:ext uri="{FF2B5EF4-FFF2-40B4-BE49-F238E27FC236}">
                <a16:creationId xmlns:a16="http://schemas.microsoft.com/office/drawing/2014/main" id="{D7585058-BC0E-4040-95DF-7FD0E0A276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2778" y="2203855"/>
            <a:ext cx="369731" cy="372574"/>
          </a:xfrm>
          <a:prstGeom prst="rect">
            <a:avLst/>
          </a:prstGeom>
        </p:spPr>
      </p:pic>
      <p:cxnSp>
        <p:nvCxnSpPr>
          <p:cNvPr id="69" name="直線矢印コネクタ 99">
            <a:extLst>
              <a:ext uri="{FF2B5EF4-FFF2-40B4-BE49-F238E27FC236}">
                <a16:creationId xmlns:a16="http://schemas.microsoft.com/office/drawing/2014/main" id="{9E14EBEE-991E-43B8-929F-B2BBB76A55C3}"/>
              </a:ext>
            </a:extLst>
          </p:cNvPr>
          <p:cNvCxnSpPr>
            <a:cxnSpLocks/>
          </p:cNvCxnSpPr>
          <p:nvPr/>
        </p:nvCxnSpPr>
        <p:spPr>
          <a:xfrm>
            <a:off x="2198988" y="3871854"/>
            <a:ext cx="110642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100">
            <a:extLst>
              <a:ext uri="{FF2B5EF4-FFF2-40B4-BE49-F238E27FC236}">
                <a16:creationId xmlns:a16="http://schemas.microsoft.com/office/drawing/2014/main" id="{AB15C6E1-2453-4B2E-B970-361EAC2154E4}"/>
              </a:ext>
            </a:extLst>
          </p:cNvPr>
          <p:cNvSpPr/>
          <p:nvPr/>
        </p:nvSpPr>
        <p:spPr>
          <a:xfrm>
            <a:off x="2376055" y="5528038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sp>
        <p:nvSpPr>
          <p:cNvPr id="71" name="正方形/長方形 101">
            <a:extLst>
              <a:ext uri="{FF2B5EF4-FFF2-40B4-BE49-F238E27FC236}">
                <a16:creationId xmlns:a16="http://schemas.microsoft.com/office/drawing/2014/main" id="{0962C185-5402-4E9E-8FE1-BA172FAE6F87}"/>
              </a:ext>
            </a:extLst>
          </p:cNvPr>
          <p:cNvSpPr/>
          <p:nvPr/>
        </p:nvSpPr>
        <p:spPr>
          <a:xfrm>
            <a:off x="2393934" y="3159670"/>
            <a:ext cx="7825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AD</a:t>
            </a:r>
            <a:r>
              <a: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認証</a:t>
            </a:r>
          </a:p>
        </p:txBody>
      </p:sp>
      <p:pic>
        <p:nvPicPr>
          <p:cNvPr id="72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64F527A9-71D0-450A-A550-E93014CF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95" y="3667694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正方形/長方形 107">
            <a:extLst>
              <a:ext uri="{FF2B5EF4-FFF2-40B4-BE49-F238E27FC236}">
                <a16:creationId xmlns:a16="http://schemas.microsoft.com/office/drawing/2014/main" id="{B5D9BB16-DF1C-4BAE-A4B3-4BBEE76C51D8}"/>
              </a:ext>
            </a:extLst>
          </p:cNvPr>
          <p:cNvSpPr/>
          <p:nvPr/>
        </p:nvSpPr>
        <p:spPr>
          <a:xfrm>
            <a:off x="3540969" y="4125558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Data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4" name="グラフィックス 108">
            <a:extLst>
              <a:ext uri="{FF2B5EF4-FFF2-40B4-BE49-F238E27FC236}">
                <a16:creationId xmlns:a16="http://schemas.microsoft.com/office/drawing/2014/main" id="{C92AF82C-2BD9-49BA-8835-A58E0D50B3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4229" y="2659470"/>
            <a:ext cx="371475" cy="488783"/>
          </a:xfrm>
          <a:prstGeom prst="rect">
            <a:avLst/>
          </a:prstGeom>
        </p:spPr>
      </p:pic>
      <p:pic>
        <p:nvPicPr>
          <p:cNvPr id="75" name="グラフィックス 110">
            <a:extLst>
              <a:ext uri="{FF2B5EF4-FFF2-40B4-BE49-F238E27FC236}">
                <a16:creationId xmlns:a16="http://schemas.microsoft.com/office/drawing/2014/main" id="{22085D27-60CF-4E14-A86D-A1A796BECB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77497" y="4985616"/>
            <a:ext cx="371475" cy="488783"/>
          </a:xfrm>
          <a:prstGeom prst="rect">
            <a:avLst/>
          </a:prstGeom>
        </p:spPr>
      </p:pic>
      <p:cxnSp>
        <p:nvCxnSpPr>
          <p:cNvPr id="76" name="直線矢印コネクタ 111">
            <a:extLst>
              <a:ext uri="{FF2B5EF4-FFF2-40B4-BE49-F238E27FC236}">
                <a16:creationId xmlns:a16="http://schemas.microsoft.com/office/drawing/2014/main" id="{C4B8889A-0418-49FC-BE0E-D5E53CAB28EB}"/>
              </a:ext>
            </a:extLst>
          </p:cNvPr>
          <p:cNvCxnSpPr>
            <a:cxnSpLocks/>
          </p:cNvCxnSpPr>
          <p:nvPr/>
        </p:nvCxnSpPr>
        <p:spPr>
          <a:xfrm>
            <a:off x="4449681" y="3871854"/>
            <a:ext cx="83127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112">
            <a:extLst>
              <a:ext uri="{FF2B5EF4-FFF2-40B4-BE49-F238E27FC236}">
                <a16:creationId xmlns:a16="http://schemas.microsoft.com/office/drawing/2014/main" id="{730B4AC6-1284-4151-ADC9-B4A552D07562}"/>
              </a:ext>
            </a:extLst>
          </p:cNvPr>
          <p:cNvSpPr/>
          <p:nvPr/>
        </p:nvSpPr>
        <p:spPr>
          <a:xfrm>
            <a:off x="4550733" y="4000225"/>
            <a:ext cx="58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Train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正方形/長方形 113">
            <a:extLst>
              <a:ext uri="{FF2B5EF4-FFF2-40B4-BE49-F238E27FC236}">
                <a16:creationId xmlns:a16="http://schemas.microsoft.com/office/drawing/2014/main" id="{5E66A060-628A-4CC2-8CAE-3D7AD72562D9}"/>
              </a:ext>
            </a:extLst>
          </p:cNvPr>
          <p:cNvSpPr/>
          <p:nvPr/>
        </p:nvSpPr>
        <p:spPr>
          <a:xfrm>
            <a:off x="5420020" y="4034451"/>
            <a:ext cx="675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" name="図 114">
            <a:extLst>
              <a:ext uri="{FF2B5EF4-FFF2-40B4-BE49-F238E27FC236}">
                <a16:creationId xmlns:a16="http://schemas.microsoft.com/office/drawing/2014/main" id="{88911A49-A794-4B6E-9BB5-442476EF8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9348" y="3583822"/>
            <a:ext cx="457850" cy="460481"/>
          </a:xfrm>
          <a:prstGeom prst="rect">
            <a:avLst/>
          </a:prstGeom>
        </p:spPr>
      </p:pic>
      <p:sp>
        <p:nvSpPr>
          <p:cNvPr id="119" name="正方形/長方形 115">
            <a:extLst>
              <a:ext uri="{FF2B5EF4-FFF2-40B4-BE49-F238E27FC236}">
                <a16:creationId xmlns:a16="http://schemas.microsoft.com/office/drawing/2014/main" id="{11D60939-C32E-45CD-BF12-597E7B84F6AB}"/>
              </a:ext>
            </a:extLst>
          </p:cNvPr>
          <p:cNvSpPr/>
          <p:nvPr/>
        </p:nvSpPr>
        <p:spPr>
          <a:xfrm>
            <a:off x="3373991" y="2818702"/>
            <a:ext cx="92631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6">
            <a:extLst>
              <a:ext uri="{FF2B5EF4-FFF2-40B4-BE49-F238E27FC236}">
                <a16:creationId xmlns:a16="http://schemas.microsoft.com/office/drawing/2014/main" id="{053D23EB-7A56-48ED-8D97-9E09DEA679AC}"/>
              </a:ext>
            </a:extLst>
          </p:cNvPr>
          <p:cNvSpPr/>
          <p:nvPr/>
        </p:nvSpPr>
        <p:spPr>
          <a:xfrm>
            <a:off x="5313777" y="2803481"/>
            <a:ext cx="842100" cy="15576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図 117">
            <a:extLst>
              <a:ext uri="{FF2B5EF4-FFF2-40B4-BE49-F238E27FC236}">
                <a16:creationId xmlns:a16="http://schemas.microsoft.com/office/drawing/2014/main" id="{40855D59-2531-4FC5-8F24-22AEE87BBE8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7156"/>
          <a:stretch/>
        </p:blipFill>
        <p:spPr>
          <a:xfrm>
            <a:off x="1254772" y="3756746"/>
            <a:ext cx="367078" cy="410438"/>
          </a:xfrm>
          <a:prstGeom prst="rect">
            <a:avLst/>
          </a:prstGeom>
        </p:spPr>
      </p:pic>
      <p:pic>
        <p:nvPicPr>
          <p:cNvPr id="122" name="図 118">
            <a:extLst>
              <a:ext uri="{FF2B5EF4-FFF2-40B4-BE49-F238E27FC236}">
                <a16:creationId xmlns:a16="http://schemas.microsoft.com/office/drawing/2014/main" id="{90ADEC7E-9457-4538-8606-F865D88C81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4394" y="3254110"/>
            <a:ext cx="584461" cy="589499"/>
          </a:xfrm>
          <a:prstGeom prst="rect">
            <a:avLst/>
          </a:prstGeom>
        </p:spPr>
      </p:pic>
      <p:pic>
        <p:nvPicPr>
          <p:cNvPr id="123" name="Picture 10" descr="ãtable data icon pngãã®ç»åæ¤ç´¢çµæ">
            <a:extLst>
              <a:ext uri="{FF2B5EF4-FFF2-40B4-BE49-F238E27FC236}">
                <a16:creationId xmlns:a16="http://schemas.microsoft.com/office/drawing/2014/main" id="{1A07CC6C-2A5D-46AF-975F-3094996E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25" y="3774312"/>
            <a:ext cx="349191" cy="3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グラフィックス 120">
            <a:extLst>
              <a:ext uri="{FF2B5EF4-FFF2-40B4-BE49-F238E27FC236}">
                <a16:creationId xmlns:a16="http://schemas.microsoft.com/office/drawing/2014/main" id="{FE233A9E-DF46-430F-9B80-223D44B7B7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87034" y="4807958"/>
            <a:ext cx="476250" cy="476250"/>
          </a:xfrm>
          <a:prstGeom prst="rect">
            <a:avLst/>
          </a:prstGeom>
        </p:spPr>
      </p:pic>
      <p:sp>
        <p:nvSpPr>
          <p:cNvPr id="125" name="正方形/長方形 121">
            <a:extLst>
              <a:ext uri="{FF2B5EF4-FFF2-40B4-BE49-F238E27FC236}">
                <a16:creationId xmlns:a16="http://schemas.microsoft.com/office/drawing/2014/main" id="{9300071E-35DE-4F1E-B701-7F0F8679E5E4}"/>
              </a:ext>
            </a:extLst>
          </p:cNvPr>
          <p:cNvSpPr/>
          <p:nvPr/>
        </p:nvSpPr>
        <p:spPr>
          <a:xfrm>
            <a:off x="6412682" y="2262021"/>
            <a:ext cx="993067" cy="3365703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6" name="図 123">
            <a:extLst>
              <a:ext uri="{FF2B5EF4-FFF2-40B4-BE49-F238E27FC236}">
                <a16:creationId xmlns:a16="http://schemas.microsoft.com/office/drawing/2014/main" id="{95F3D7A9-9BC6-45DD-BCA8-2DF57C53A8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3423" y="3541926"/>
            <a:ext cx="598792" cy="602233"/>
          </a:xfrm>
          <a:prstGeom prst="rect">
            <a:avLst/>
          </a:prstGeom>
        </p:spPr>
      </p:pic>
      <p:pic>
        <p:nvPicPr>
          <p:cNvPr id="127" name="Picture 4" descr="ãoauth2 icon pngãã®ç»åæ¤ç´¢çµæ">
            <a:extLst>
              <a:ext uri="{FF2B5EF4-FFF2-40B4-BE49-F238E27FC236}">
                <a16:creationId xmlns:a16="http://schemas.microsoft.com/office/drawing/2014/main" id="{91B8EEC9-23AD-4311-93ED-A81AD73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82" y="4951974"/>
            <a:ext cx="456784" cy="4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図 8">
            <a:extLst>
              <a:ext uri="{FF2B5EF4-FFF2-40B4-BE49-F238E27FC236}">
                <a16:creationId xmlns:a16="http://schemas.microsoft.com/office/drawing/2014/main" id="{0A1CF90A-F750-4189-A6B6-9C06042135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1637" y="4447918"/>
            <a:ext cx="421398" cy="425978"/>
          </a:xfrm>
          <a:prstGeom prst="rect">
            <a:avLst/>
          </a:prstGeom>
        </p:spPr>
      </p:pic>
      <p:pic>
        <p:nvPicPr>
          <p:cNvPr id="129" name="グラフィックス 124">
            <a:extLst>
              <a:ext uri="{FF2B5EF4-FFF2-40B4-BE49-F238E27FC236}">
                <a16:creationId xmlns:a16="http://schemas.microsoft.com/office/drawing/2014/main" id="{95E45871-A837-4C5E-9FE1-578FEFDD95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5492" y="2489157"/>
            <a:ext cx="393595" cy="393595"/>
          </a:xfrm>
          <a:prstGeom prst="rect">
            <a:avLst/>
          </a:prstGeom>
        </p:spPr>
      </p:pic>
      <p:sp>
        <p:nvSpPr>
          <p:cNvPr id="130" name="正方形/長方形 125">
            <a:extLst>
              <a:ext uri="{FF2B5EF4-FFF2-40B4-BE49-F238E27FC236}">
                <a16:creationId xmlns:a16="http://schemas.microsoft.com/office/drawing/2014/main" id="{139E6517-7694-4DEA-B045-FF8E76678903}"/>
              </a:ext>
            </a:extLst>
          </p:cNvPr>
          <p:cNvSpPr/>
          <p:nvPr/>
        </p:nvSpPr>
        <p:spPr>
          <a:xfrm>
            <a:off x="6591476" y="2936911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Private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VM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26">
            <a:extLst>
              <a:ext uri="{FF2B5EF4-FFF2-40B4-BE49-F238E27FC236}">
                <a16:creationId xmlns:a16="http://schemas.microsoft.com/office/drawing/2014/main" id="{5CD5097E-66B9-406C-BE7A-AAAA4C00016A}"/>
              </a:ext>
            </a:extLst>
          </p:cNvPr>
          <p:cNvCxnSpPr>
            <a:cxnSpLocks/>
          </p:cNvCxnSpPr>
          <p:nvPr/>
        </p:nvCxnSpPr>
        <p:spPr>
          <a:xfrm>
            <a:off x="6015412" y="3852062"/>
            <a:ext cx="5677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図 127">
            <a:extLst>
              <a:ext uri="{FF2B5EF4-FFF2-40B4-BE49-F238E27FC236}">
                <a16:creationId xmlns:a16="http://schemas.microsoft.com/office/drawing/2014/main" id="{3BA3DFCC-0394-4A07-AA36-3A27D854F81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8" y="4883734"/>
            <a:ext cx="400413" cy="400413"/>
          </a:xfrm>
          <a:prstGeom prst="rect">
            <a:avLst/>
          </a:prstGeom>
        </p:spPr>
      </p:pic>
      <p:sp>
        <p:nvSpPr>
          <p:cNvPr id="133" name="正方形/長方形 130">
            <a:extLst>
              <a:ext uri="{FF2B5EF4-FFF2-40B4-BE49-F238E27FC236}">
                <a16:creationId xmlns:a16="http://schemas.microsoft.com/office/drawing/2014/main" id="{CFED9E75-906D-4B5D-9634-2626DB1EBAD6}"/>
              </a:ext>
            </a:extLst>
          </p:cNvPr>
          <p:cNvSpPr/>
          <p:nvPr/>
        </p:nvSpPr>
        <p:spPr>
          <a:xfrm>
            <a:off x="3751357" y="5312014"/>
            <a:ext cx="1643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Application Gateway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4" name="直線矢印コネクタ 131">
            <a:extLst>
              <a:ext uri="{FF2B5EF4-FFF2-40B4-BE49-F238E27FC236}">
                <a16:creationId xmlns:a16="http://schemas.microsoft.com/office/drawing/2014/main" id="{29168BFF-6D68-4A83-AAD0-7D30398E664B}"/>
              </a:ext>
            </a:extLst>
          </p:cNvPr>
          <p:cNvCxnSpPr>
            <a:cxnSpLocks/>
          </p:cNvCxnSpPr>
          <p:nvPr/>
        </p:nvCxnSpPr>
        <p:spPr>
          <a:xfrm>
            <a:off x="4971562" y="5123700"/>
            <a:ext cx="161991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グラフィックス 57">
            <a:extLst>
              <a:ext uri="{FF2B5EF4-FFF2-40B4-BE49-F238E27FC236}">
                <a16:creationId xmlns:a16="http://schemas.microsoft.com/office/drawing/2014/main" id="{80EDC7C2-660C-4D6C-B61C-85E7B7101F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33415" y="2411144"/>
            <a:ext cx="523875" cy="523875"/>
          </a:xfrm>
          <a:prstGeom prst="rect">
            <a:avLst/>
          </a:prstGeom>
        </p:spPr>
      </p:pic>
      <p:sp>
        <p:nvSpPr>
          <p:cNvPr id="136" name="正方形/長方形 134">
            <a:extLst>
              <a:ext uri="{FF2B5EF4-FFF2-40B4-BE49-F238E27FC236}">
                <a16:creationId xmlns:a16="http://schemas.microsoft.com/office/drawing/2014/main" id="{304D9F58-D8D5-46E6-8660-7441D78B6AFB}"/>
              </a:ext>
            </a:extLst>
          </p:cNvPr>
          <p:cNvSpPr/>
          <p:nvPr/>
        </p:nvSpPr>
        <p:spPr>
          <a:xfrm>
            <a:off x="7473401" y="2275876"/>
            <a:ext cx="1998396" cy="3351848"/>
          </a:xfrm>
          <a:prstGeom prst="rect">
            <a:avLst/>
          </a:prstGeom>
          <a:noFill/>
          <a:ln w="25400">
            <a:solidFill>
              <a:srgbClr val="43A5C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spcAft>
                <a:spcPts val="554"/>
              </a:spcAft>
            </a:pPr>
            <a:endParaRPr kumimoji="1" lang="ja-JP" altLang="en-US" sz="1477" dirty="0">
              <a:solidFill>
                <a:srgbClr val="6F6F6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5">
            <a:extLst>
              <a:ext uri="{FF2B5EF4-FFF2-40B4-BE49-F238E27FC236}">
                <a16:creationId xmlns:a16="http://schemas.microsoft.com/office/drawing/2014/main" id="{9BBBBC43-452F-4AAB-A240-736E4E8BB355}"/>
              </a:ext>
            </a:extLst>
          </p:cNvPr>
          <p:cNvSpPr/>
          <p:nvPr/>
        </p:nvSpPr>
        <p:spPr>
          <a:xfrm>
            <a:off x="7909344" y="2925063"/>
            <a:ext cx="10943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Kubernetes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8" name="図 136">
            <a:extLst>
              <a:ext uri="{FF2B5EF4-FFF2-40B4-BE49-F238E27FC236}">
                <a16:creationId xmlns:a16="http://schemas.microsoft.com/office/drawing/2014/main" id="{B2CEC59A-B5D3-4D68-8047-7B670B5ED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1344" y="2203755"/>
            <a:ext cx="369731" cy="372574"/>
          </a:xfrm>
          <a:prstGeom prst="rect">
            <a:avLst/>
          </a:prstGeom>
        </p:spPr>
      </p:pic>
      <p:pic>
        <p:nvPicPr>
          <p:cNvPr id="139" name="図 137">
            <a:extLst>
              <a:ext uri="{FF2B5EF4-FFF2-40B4-BE49-F238E27FC236}">
                <a16:creationId xmlns:a16="http://schemas.microsoft.com/office/drawing/2014/main" id="{45ADBE45-E2DE-45C8-8029-6853722F0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419" y="2216281"/>
            <a:ext cx="369731" cy="372574"/>
          </a:xfrm>
          <a:prstGeom prst="rect">
            <a:avLst/>
          </a:prstGeom>
        </p:spPr>
      </p:pic>
      <p:pic>
        <p:nvPicPr>
          <p:cNvPr id="140" name="図 139">
            <a:extLst>
              <a:ext uri="{FF2B5EF4-FFF2-40B4-BE49-F238E27FC236}">
                <a16:creationId xmlns:a16="http://schemas.microsoft.com/office/drawing/2014/main" id="{35393D39-CF85-450D-9119-30F6DF4A2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1732" y="4530639"/>
            <a:ext cx="369731" cy="372574"/>
          </a:xfrm>
          <a:prstGeom prst="rect">
            <a:avLst/>
          </a:prstGeom>
        </p:spPr>
      </p:pic>
      <p:cxnSp>
        <p:nvCxnSpPr>
          <p:cNvPr id="141" name="直線矢印コネクタ 133">
            <a:extLst>
              <a:ext uri="{FF2B5EF4-FFF2-40B4-BE49-F238E27FC236}">
                <a16:creationId xmlns:a16="http://schemas.microsoft.com/office/drawing/2014/main" id="{33D5CC3E-43F4-4863-9551-AB835B74E642}"/>
              </a:ext>
            </a:extLst>
          </p:cNvPr>
          <p:cNvCxnSpPr>
            <a:cxnSpLocks/>
          </p:cNvCxnSpPr>
          <p:nvPr/>
        </p:nvCxnSpPr>
        <p:spPr>
          <a:xfrm>
            <a:off x="7374193" y="3871854"/>
            <a:ext cx="873467" cy="469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図 11">
            <a:extLst>
              <a:ext uri="{FF2B5EF4-FFF2-40B4-BE49-F238E27FC236}">
                <a16:creationId xmlns:a16="http://schemas.microsoft.com/office/drawing/2014/main" id="{8E419538-E666-4ADB-9861-FF7FB7EAC9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3871854"/>
            <a:ext cx="534076" cy="529037"/>
          </a:xfrm>
          <a:prstGeom prst="rect">
            <a:avLst/>
          </a:prstGeom>
        </p:spPr>
      </p:pic>
      <p:pic>
        <p:nvPicPr>
          <p:cNvPr id="143" name="図 140">
            <a:extLst>
              <a:ext uri="{FF2B5EF4-FFF2-40B4-BE49-F238E27FC236}">
                <a16:creationId xmlns:a16="http://schemas.microsoft.com/office/drawing/2014/main" id="{5317005A-0E0E-495C-9BD1-21F02A29CB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422937"/>
            <a:ext cx="534076" cy="529037"/>
          </a:xfrm>
          <a:prstGeom prst="rect">
            <a:avLst/>
          </a:prstGeom>
        </p:spPr>
      </p:pic>
      <p:pic>
        <p:nvPicPr>
          <p:cNvPr id="144" name="図 144">
            <a:extLst>
              <a:ext uri="{FF2B5EF4-FFF2-40B4-BE49-F238E27FC236}">
                <a16:creationId xmlns:a16="http://schemas.microsoft.com/office/drawing/2014/main" id="{F2009B0B-78C7-4D2E-831C-C74D05F7C74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9668" y="4999001"/>
            <a:ext cx="534076" cy="529037"/>
          </a:xfrm>
          <a:prstGeom prst="rect">
            <a:avLst/>
          </a:prstGeom>
        </p:spPr>
      </p:pic>
      <p:cxnSp>
        <p:nvCxnSpPr>
          <p:cNvPr id="145" name="直線矢印コネクタ 132">
            <a:extLst>
              <a:ext uri="{FF2B5EF4-FFF2-40B4-BE49-F238E27FC236}">
                <a16:creationId xmlns:a16="http://schemas.microsoft.com/office/drawing/2014/main" id="{8F836F06-B516-4D31-99B0-0E60731E6E91}"/>
              </a:ext>
            </a:extLst>
          </p:cNvPr>
          <p:cNvCxnSpPr>
            <a:cxnSpLocks/>
          </p:cNvCxnSpPr>
          <p:nvPr/>
        </p:nvCxnSpPr>
        <p:spPr>
          <a:xfrm>
            <a:off x="7167540" y="5145414"/>
            <a:ext cx="46923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DA436F8-3A3D-4CE6-8D6B-39DE965C48F1}"/>
              </a:ext>
            </a:extLst>
          </p:cNvPr>
          <p:cNvSpPr/>
          <p:nvPr/>
        </p:nvSpPr>
        <p:spPr>
          <a:xfrm>
            <a:off x="8720849" y="394502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CEAA0C8-BA2A-4A9E-BA2E-6F9431411EC0}"/>
              </a:ext>
            </a:extLst>
          </p:cNvPr>
          <p:cNvSpPr/>
          <p:nvPr/>
        </p:nvSpPr>
        <p:spPr>
          <a:xfrm>
            <a:off x="8751716" y="4447918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8">
            <a:extLst>
              <a:ext uri="{FF2B5EF4-FFF2-40B4-BE49-F238E27FC236}">
                <a16:creationId xmlns:a16="http://schemas.microsoft.com/office/drawing/2014/main" id="{F8539A63-E240-41DB-90B0-8F8D6D94E14B}"/>
              </a:ext>
            </a:extLst>
          </p:cNvPr>
          <p:cNvSpPr/>
          <p:nvPr/>
        </p:nvSpPr>
        <p:spPr>
          <a:xfrm>
            <a:off x="8737861" y="5023982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Web app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9" name="直線矢印コネクタ 149">
            <a:extLst>
              <a:ext uri="{FF2B5EF4-FFF2-40B4-BE49-F238E27FC236}">
                <a16:creationId xmlns:a16="http://schemas.microsoft.com/office/drawing/2014/main" id="{B579F615-1CA1-4C59-B9B7-37C3EAEC8063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7953484" y="4136373"/>
            <a:ext cx="366184" cy="71828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50">
            <a:extLst>
              <a:ext uri="{FF2B5EF4-FFF2-40B4-BE49-F238E27FC236}">
                <a16:creationId xmlns:a16="http://schemas.microsoft.com/office/drawing/2014/main" id="{AD24D9C3-29CC-4A53-9872-AD91BF69F72C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7968679" y="4687456"/>
            <a:ext cx="350989" cy="37571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1">
            <a:extLst>
              <a:ext uri="{FF2B5EF4-FFF2-40B4-BE49-F238E27FC236}">
                <a16:creationId xmlns:a16="http://schemas.microsoft.com/office/drawing/2014/main" id="{BA497682-AE1C-4ED3-AEEB-6AEEE4027383}"/>
              </a:ext>
            </a:extLst>
          </p:cNvPr>
          <p:cNvCxnSpPr>
            <a:cxnSpLocks/>
          </p:cNvCxnSpPr>
          <p:nvPr/>
        </p:nvCxnSpPr>
        <p:spPr>
          <a:xfrm flipV="1">
            <a:off x="8031636" y="5240006"/>
            <a:ext cx="351302" cy="676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29">
            <a:extLst>
              <a:ext uri="{FF2B5EF4-FFF2-40B4-BE49-F238E27FC236}">
                <a16:creationId xmlns:a16="http://schemas.microsoft.com/office/drawing/2014/main" id="{8BDF34FB-3AD9-4424-ABAB-74F104F16D60}"/>
              </a:ext>
            </a:extLst>
          </p:cNvPr>
          <p:cNvSpPr/>
          <p:nvPr/>
        </p:nvSpPr>
        <p:spPr>
          <a:xfrm>
            <a:off x="7542481" y="5233273"/>
            <a:ext cx="818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Load Balancer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D3F3B46-CF17-4D30-9DE3-E26CE85B5F84}"/>
              </a:ext>
            </a:extLst>
          </p:cNvPr>
          <p:cNvSpPr/>
          <p:nvPr/>
        </p:nvSpPr>
        <p:spPr>
          <a:xfrm>
            <a:off x="7502913" y="3560576"/>
            <a:ext cx="11732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Deployment</a:t>
            </a:r>
            <a:endParaRPr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19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9945B5-EF7A-42F8-92A5-9FC18862056F}"/>
              </a:ext>
            </a:extLst>
          </p:cNvPr>
          <p:cNvSpPr/>
          <p:nvPr/>
        </p:nvSpPr>
        <p:spPr>
          <a:xfrm flipV="1">
            <a:off x="1380484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DF90AA-B2B7-40FD-8293-7C57E6A3D0B5}"/>
              </a:ext>
            </a:extLst>
          </p:cNvPr>
          <p:cNvSpPr/>
          <p:nvPr/>
        </p:nvSpPr>
        <p:spPr>
          <a:xfrm flipV="1">
            <a:off x="661145" y="590637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CC780E-F2B1-4318-B11A-685A7A8DD509}"/>
              </a:ext>
            </a:extLst>
          </p:cNvPr>
          <p:cNvSpPr/>
          <p:nvPr/>
        </p:nvSpPr>
        <p:spPr>
          <a:xfrm>
            <a:off x="716044" y="411975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501C7F-6F7F-43BF-9519-A58D6F356753}"/>
              </a:ext>
            </a:extLst>
          </p:cNvPr>
          <p:cNvSpPr/>
          <p:nvPr/>
        </p:nvSpPr>
        <p:spPr>
          <a:xfrm>
            <a:off x="848941" y="411975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B03FD1-0437-403E-A3FA-7DEE72380DFE}"/>
              </a:ext>
            </a:extLst>
          </p:cNvPr>
          <p:cNvSpPr/>
          <p:nvPr/>
        </p:nvSpPr>
        <p:spPr>
          <a:xfrm>
            <a:off x="848941" y="687502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176FF-728E-498D-A3DF-78BE72BA309D}"/>
              </a:ext>
            </a:extLst>
          </p:cNvPr>
          <p:cNvGrpSpPr/>
          <p:nvPr/>
        </p:nvGrpSpPr>
        <p:grpSpPr>
          <a:xfrm>
            <a:off x="954385" y="739982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B7CCE-3274-4FB1-B228-257FC6717990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2C6D63-B45B-4CE8-9638-92BDA9B8C6C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4A9406-95EB-41AB-B2C0-8833FA82BD87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D171C7-EF27-4086-A932-EA0E114895A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89D6A-A8E0-4EF2-910E-8ECF5D8A38D6}"/>
              </a:ext>
            </a:extLst>
          </p:cNvPr>
          <p:cNvGrpSpPr/>
          <p:nvPr/>
        </p:nvGrpSpPr>
        <p:grpSpPr>
          <a:xfrm>
            <a:off x="1209152" y="735637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1D2BDE-64D6-47AB-99A2-681A3E0391DA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648E9E-3B6D-4A2A-8487-F54A206498BC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32E5D-7987-4998-929D-FA2B47246AB9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D5A405-9954-47EB-91E5-C6CCD909BA0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864B96-0121-4EC1-B3AF-FB82542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9" y="919448"/>
            <a:ext cx="737125" cy="77592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2F0174A-B0B9-4512-A770-FA31BE951AA2}"/>
              </a:ext>
            </a:extLst>
          </p:cNvPr>
          <p:cNvSpPr/>
          <p:nvPr/>
        </p:nvSpPr>
        <p:spPr>
          <a:xfrm>
            <a:off x="1408615" y="1083513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EBACEA-04FF-4566-A008-F824CF8B3F9B}"/>
              </a:ext>
            </a:extLst>
          </p:cNvPr>
          <p:cNvSpPr/>
          <p:nvPr/>
        </p:nvSpPr>
        <p:spPr>
          <a:xfrm>
            <a:off x="712360" y="1082666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81B75C-267C-4CFD-A86E-0E0B3B7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0" y="1856297"/>
            <a:ext cx="987638" cy="1286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67ED6F-F70C-437E-ABBE-99675ED1DBB1}"/>
              </a:ext>
            </a:extLst>
          </p:cNvPr>
          <p:cNvSpPr/>
          <p:nvPr/>
        </p:nvSpPr>
        <p:spPr>
          <a:xfrm>
            <a:off x="4269066" y="687501"/>
            <a:ext cx="2961409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80" y="765756"/>
            <a:ext cx="557495" cy="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32224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390799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49375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4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6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1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65556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46227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00999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53191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13BA7D-1989-469E-8EA0-59F6A31535FC}"/>
              </a:ext>
            </a:extLst>
          </p:cNvPr>
          <p:cNvSpPr/>
          <p:nvPr/>
        </p:nvSpPr>
        <p:spPr>
          <a:xfrm>
            <a:off x="7079503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DA068-FBB3-4F2A-AF15-28BBB9260D84}"/>
              </a:ext>
            </a:extLst>
          </p:cNvPr>
          <p:cNvSpPr txBox="1"/>
          <p:nvPr/>
        </p:nvSpPr>
        <p:spPr>
          <a:xfrm>
            <a:off x="7117670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Engineer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2F7683-AC8D-41C2-AA3F-980D8F58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45" y="995924"/>
            <a:ext cx="1223072" cy="10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53212" y="584103"/>
            <a:ext cx="6992742" cy="299064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400" dirty="0">
                <a:solidFill>
                  <a:schemeClr val="bg1"/>
                </a:solidFill>
              </a:rPr>
              <a:t>製造ライン状況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6684"/>
              </p:ext>
            </p:extLst>
          </p:nvPr>
        </p:nvGraphicFramePr>
        <p:xfrm>
          <a:off x="601579" y="2981819"/>
          <a:ext cx="9644375" cy="3249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65399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951831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39469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57374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43404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49847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47370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2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444034" y="6369777"/>
            <a:ext cx="999677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Operation Status:   </a:t>
            </a:r>
            <a:r>
              <a:rPr lang="ja-JP" altLang="en-US" sz="1200" dirty="0">
                <a:solidFill>
                  <a:srgbClr val="F55D40"/>
                </a:solidFill>
              </a:rPr>
              <a:t>● </a:t>
            </a:r>
            <a:r>
              <a:rPr lang="en-US" altLang="ja-JP" sz="1200" dirty="0"/>
              <a:t>Stop(ST)      </a:t>
            </a:r>
            <a:r>
              <a:rPr lang="ja-JP" altLang="en-US" sz="1200" dirty="0">
                <a:solidFill>
                  <a:srgbClr val="E7E055"/>
                </a:solidFill>
              </a:rPr>
              <a:t>● </a:t>
            </a:r>
            <a:r>
              <a:rPr lang="en-US" altLang="ja-JP" sz="1200" dirty="0"/>
              <a:t>Break(BK)     </a:t>
            </a:r>
            <a:r>
              <a:rPr lang="ja-JP" altLang="en-US" sz="1200" dirty="0">
                <a:solidFill>
                  <a:srgbClr val="F5B43F"/>
                </a:solidFill>
              </a:rPr>
              <a:t>● </a:t>
            </a:r>
            <a:r>
              <a:rPr lang="en-US" altLang="ja-JP" sz="1200" dirty="0"/>
              <a:t>Operate(OP)     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2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7136"/>
              </p:ext>
            </p:extLst>
          </p:nvPr>
        </p:nvGraphicFramePr>
        <p:xfrm>
          <a:off x="601579" y="978737"/>
          <a:ext cx="961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5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23765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09802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06891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07625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28662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04160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63316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1286015" y="584103"/>
            <a:ext cx="1967197" cy="299064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149118" y="627057"/>
            <a:ext cx="937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>
                <a:solidFill>
                  <a:srgbClr val="FF0000"/>
                </a:solidFill>
              </a:rPr>
              <a:t>● </a:t>
            </a:r>
            <a:r>
              <a:rPr lang="en-US" altLang="ja-JP" sz="1100" dirty="0">
                <a:solidFill>
                  <a:schemeClr val="bg1"/>
                </a:solidFill>
              </a:rPr>
              <a:t>LIVE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60870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100" b="1" dirty="0">
                <a:solidFill>
                  <a:srgbClr val="00356B"/>
                </a:solidFill>
              </a:rPr>
              <a:t>活動時間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3043241" y="1697830"/>
            <a:ext cx="2308929" cy="120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STOP TIME </a:t>
            </a:r>
            <a:r>
              <a:rPr lang="ja-JP" altLang="en-US" sz="1100" b="1" dirty="0">
                <a:solidFill>
                  <a:srgbClr val="00356B"/>
                </a:solidFill>
              </a:rPr>
              <a:t>停止期間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77781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BREAK TIME</a:t>
            </a:r>
            <a:r>
              <a:rPr lang="ja-JP" altLang="en-US" sz="1100" b="1" dirty="0">
                <a:solidFill>
                  <a:srgbClr val="00356B"/>
                </a:solidFill>
              </a:rPr>
              <a:t> 休憩時間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7912320" y="1697828"/>
            <a:ext cx="2308929" cy="120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1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100" b="1" dirty="0">
                <a:solidFill>
                  <a:srgbClr val="00356B"/>
                </a:solidFill>
              </a:rPr>
              <a:t>現在タイムライン</a:t>
            </a:r>
            <a:endParaRPr lang="en-US" sz="1100" b="1" dirty="0">
              <a:solidFill>
                <a:srgbClr val="00356B"/>
              </a:solidFill>
            </a:endParaRPr>
          </a:p>
          <a:p>
            <a:pPr algn="ctr"/>
            <a:r>
              <a:rPr lang="en-US" sz="11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100" dirty="0">
              <a:solidFill>
                <a:srgbClr val="00356B"/>
              </a:solidFill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444034" y="6603760"/>
            <a:ext cx="5012071" cy="254240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56105" y="6620869"/>
            <a:ext cx="4984708" cy="237132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799165" y="6612898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1006638" y="2286402"/>
            <a:ext cx="1250943" cy="1165408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948260" y="2212116"/>
            <a:ext cx="1321354" cy="1331579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1070183" y="2361045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8</a:t>
            </a:r>
            <a:r>
              <a:rPr lang="en-US" sz="1600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(85%)</a:t>
            </a:r>
            <a:endParaRPr lang="en-US" sz="12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559379" y="2230981"/>
            <a:ext cx="1321354" cy="1331579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84135" y="2391943"/>
            <a:ext cx="1128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35</a:t>
            </a:r>
            <a:r>
              <a:rPr lang="en-US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(120%)</a:t>
            </a:r>
            <a:endParaRPr lang="en-US" sz="12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457503" y="4894748"/>
            <a:ext cx="1893517" cy="11428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200" dirty="0"/>
              <a:t>Line: LL201</a:t>
            </a:r>
          </a:p>
          <a:p>
            <a:r>
              <a:rPr lang="en-US" sz="1200" dirty="0"/>
              <a:t>Period: 14:00 – 17:00</a:t>
            </a:r>
          </a:p>
          <a:p>
            <a:r>
              <a:rPr lang="en-US" sz="1200" dirty="0"/>
              <a:t>Controller: John Walker</a:t>
            </a:r>
          </a:p>
          <a:p>
            <a:r>
              <a:rPr lang="en-US" sz="1200" dirty="0"/>
              <a:t>Memo: </a:t>
            </a:r>
            <a:r>
              <a:rPr lang="ja-JP" altLang="en-US" sz="1200" dirty="0"/>
              <a:t> </a:t>
            </a:r>
            <a:r>
              <a:rPr lang="en-US" altLang="ja-JP" sz="1200" dirty="0"/>
              <a:t>Machine</a:t>
            </a:r>
            <a:r>
              <a:rPr lang="ja-JP" altLang="en-US" sz="1200" dirty="0"/>
              <a:t> </a:t>
            </a:r>
            <a:r>
              <a:rPr lang="en-US" altLang="ja-JP" sz="1200" dirty="0"/>
              <a:t>Repair</a:t>
            </a:r>
          </a:p>
          <a:p>
            <a:endParaRPr lang="en-US" sz="200" dirty="0"/>
          </a:p>
          <a:p>
            <a:r>
              <a:rPr lang="en-US" sz="12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2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11" y="4613465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75668" y="2269933"/>
            <a:ext cx="1259949" cy="1178534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56348" y="2209429"/>
            <a:ext cx="1321354" cy="1331579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160580" y="2346889"/>
            <a:ext cx="89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92</a:t>
            </a:r>
            <a:r>
              <a:rPr lang="en-US" sz="1600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(95%)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5AA03F-EA8A-4394-BF50-6425D5C0F37E}"/>
              </a:ext>
            </a:extLst>
          </p:cNvPr>
          <p:cNvGrpSpPr/>
          <p:nvPr/>
        </p:nvGrpSpPr>
        <p:grpSpPr>
          <a:xfrm>
            <a:off x="8117517" y="2467375"/>
            <a:ext cx="1907502" cy="283146"/>
            <a:chOff x="8243071" y="2181497"/>
            <a:chExt cx="2098252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43071" y="2181497"/>
              <a:ext cx="2098252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43071" y="2181498"/>
              <a:ext cx="1540912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88D1A6-C7A2-4E1A-8A26-9B8A5260B95C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597706" cy="5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22058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F2D6-A8F9-43D2-A8E1-2D4043F73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40" y="157146"/>
            <a:ext cx="5758448" cy="38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A1BCC3B-8EF9-40BE-9463-CB0E7593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56125"/>
              </p:ext>
            </p:extLst>
          </p:nvPr>
        </p:nvGraphicFramePr>
        <p:xfrm>
          <a:off x="2084799" y="1467135"/>
          <a:ext cx="8161161" cy="477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1663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966583">
                  <a:extLst>
                    <a:ext uri="{9D8B030D-6E8A-4147-A177-3AD203B41FA5}">
                      <a16:colId xmlns:a16="http://schemas.microsoft.com/office/drawing/2014/main" val="3331082260"/>
                    </a:ext>
                  </a:extLst>
                </a:gridCol>
              </a:tblGrid>
              <a:tr h="281033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2020 YTD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81033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Vs Budget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product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Net service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Total net sales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96,000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127,000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Operating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    </a:t>
                      </a:r>
                      <a:r>
                        <a:rPr lang="en-US" altLang="ja-JP" sz="1200" dirty="0">
                          <a:solidFill>
                            <a:srgbClr val="01557A"/>
                          </a:solidFill>
                        </a:rPr>
                        <a:t>Cost of sales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81,000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Fulfillment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13,000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19,000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</a:t>
                      </a:r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   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Marketing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+300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Other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      Total operating expense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88,500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78,500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94,500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Operating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3,500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4,400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+200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Interest expense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(150)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(200)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18986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kumimoji="0" lang="ja-JP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⊞ </a:t>
                      </a:r>
                      <a:r>
                        <a:rPr kumimoji="0" lang="en-US" altLang="ja-JP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Other income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8320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Income before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3,650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3,450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95763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Provision for income taxes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(450)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(550)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(500)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  <a:tr h="2810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Net income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3,100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2,800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+50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015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FINANCIAL ANALYSIS REPORT </a:t>
            </a:r>
            <a:r>
              <a:rPr lang="ja-JP" altLang="en-US" sz="1600" dirty="0">
                <a:solidFill>
                  <a:schemeClr val="bg1"/>
                </a:solidFill>
              </a:rPr>
              <a:t>財務分析レポート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69914"/>
            <a:ext cx="5016457" cy="240114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8EB5F-5785-462A-94E7-850EE1FBA2B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B4EB40C-4189-4208-8D2D-4EF41C642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38453"/>
              </p:ext>
            </p:extLst>
          </p:nvPr>
        </p:nvGraphicFramePr>
        <p:xfrm>
          <a:off x="628077" y="566739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Currency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Yen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8" name="Table 4">
            <a:extLst>
              <a:ext uri="{FF2B5EF4-FFF2-40B4-BE49-F238E27FC236}">
                <a16:creationId xmlns:a16="http://schemas.microsoft.com/office/drawing/2014/main" id="{9B30BA7F-B46F-4965-97A8-01C8C4DFC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77537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Region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地域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EU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49" name="Table 4">
            <a:extLst>
              <a:ext uri="{FF2B5EF4-FFF2-40B4-BE49-F238E27FC236}">
                <a16:creationId xmlns:a16="http://schemas.microsoft.com/office/drawing/2014/main" id="{664AAC1D-B9A0-4A59-B6E7-4E49F596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9289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Germany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2" name="Table 4">
            <a:extLst>
              <a:ext uri="{FF2B5EF4-FFF2-40B4-BE49-F238E27FC236}">
                <a16:creationId xmlns:a16="http://schemas.microsoft.com/office/drawing/2014/main" id="{98BD615D-F389-4E5F-8A01-CA6B129A9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087175"/>
              </p:ext>
            </p:extLst>
          </p:nvPr>
        </p:nvGraphicFramePr>
        <p:xfrm>
          <a:off x="628077" y="5086058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Unit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通貨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Million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3" name="Table 4">
            <a:extLst>
              <a:ext uri="{FF2B5EF4-FFF2-40B4-BE49-F238E27FC236}">
                <a16:creationId xmlns:a16="http://schemas.microsoft.com/office/drawing/2014/main" id="{89D2966C-6432-4C32-AA5B-E748C40B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93239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054" name="Table 4">
            <a:extLst>
              <a:ext uri="{FF2B5EF4-FFF2-40B4-BE49-F238E27FC236}">
                <a16:creationId xmlns:a16="http://schemas.microsoft.com/office/drawing/2014/main" id="{BAA4A892-728B-4C59-BB83-5B7AF4B2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01248"/>
              </p:ext>
            </p:extLst>
          </p:nvPr>
        </p:nvGraphicFramePr>
        <p:xfrm>
          <a:off x="648311" y="3138604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Fiscal Year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年度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FY2020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1C94DF24-2A5D-45A5-8F61-6D33E4AEF302}"/>
              </a:ext>
            </a:extLst>
          </p:cNvPr>
          <p:cNvCxnSpPr/>
          <p:nvPr/>
        </p:nvCxnSpPr>
        <p:spPr>
          <a:xfrm>
            <a:off x="648311" y="3830649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61" name="Table 4">
            <a:extLst>
              <a:ext uri="{FF2B5EF4-FFF2-40B4-BE49-F238E27FC236}">
                <a16:creationId xmlns:a16="http://schemas.microsoft.com/office/drawing/2014/main" id="{0692A6BA-EB6F-472E-9311-D9F9D395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81299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56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Income Statement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Balance Sheet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Cash Flow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Financial Ratio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Root Cause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2062" name="Table 4">
            <a:extLst>
              <a:ext uri="{FF2B5EF4-FFF2-40B4-BE49-F238E27FC236}">
                <a16:creationId xmlns:a16="http://schemas.microsoft.com/office/drawing/2014/main" id="{3D4AAA72-2544-43D1-A080-C4F69539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4871"/>
              </p:ext>
            </p:extLst>
          </p:nvPr>
        </p:nvGraphicFramePr>
        <p:xfrm>
          <a:off x="617364" y="4731662"/>
          <a:ext cx="1248858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286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41628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EN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日本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b="0" dirty="0">
                          <a:solidFill>
                            <a:schemeClr val="bg1"/>
                          </a:solidFill>
                        </a:rPr>
                        <a:t>中国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2065" name="TextBox 2064">
            <a:extLst>
              <a:ext uri="{FF2B5EF4-FFF2-40B4-BE49-F238E27FC236}">
                <a16:creationId xmlns:a16="http://schemas.microsoft.com/office/drawing/2014/main" id="{AC0777D7-5822-4517-9986-F3D8705ACD13}"/>
              </a:ext>
            </a:extLst>
          </p:cNvPr>
          <p:cNvSpPr txBox="1"/>
          <p:nvPr/>
        </p:nvSpPr>
        <p:spPr>
          <a:xfrm>
            <a:off x="8168571" y="4791966"/>
            <a:ext cx="1604842" cy="12989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Drill-Through</a:t>
            </a:r>
          </a:p>
          <a:p>
            <a:r>
              <a:rPr lang="en-US" sz="1600" dirty="0"/>
              <a:t>to get </a:t>
            </a:r>
          </a:p>
          <a:p>
            <a:r>
              <a:rPr lang="en-US" sz="1600" dirty="0"/>
              <a:t>more insights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6" name="Picture 6">
            <a:extLst>
              <a:ext uri="{FF2B5EF4-FFF2-40B4-BE49-F238E27FC236}">
                <a16:creationId xmlns:a16="http://schemas.microsoft.com/office/drawing/2014/main" id="{A5D3134A-2D8F-4C76-BDBA-7F0E24D7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680" y="4526182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08385B23-1DF2-4C66-B0D0-4D53740BDF08}"/>
              </a:ext>
            </a:extLst>
          </p:cNvPr>
          <p:cNvSpPr txBox="1"/>
          <p:nvPr/>
        </p:nvSpPr>
        <p:spPr>
          <a:xfrm>
            <a:off x="2524225" y="5295473"/>
            <a:ext cx="1604842" cy="3385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Drill Down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2068" name="Picture 6">
            <a:extLst>
              <a:ext uri="{FF2B5EF4-FFF2-40B4-BE49-F238E27FC236}">
                <a16:creationId xmlns:a16="http://schemas.microsoft.com/office/drawing/2014/main" id="{263C0282-1FCD-4265-989D-D4881C39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334" y="5029688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9" name="Table 4">
            <a:extLst>
              <a:ext uri="{FF2B5EF4-FFF2-40B4-BE49-F238E27FC236}">
                <a16:creationId xmlns:a16="http://schemas.microsoft.com/office/drawing/2014/main" id="{D13503AE-0C0B-41E5-8EE3-CB08F996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17271"/>
              </p:ext>
            </p:extLst>
          </p:nvPr>
        </p:nvGraphicFramePr>
        <p:xfrm>
          <a:off x="629178" y="4375363"/>
          <a:ext cx="1247756" cy="294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87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62387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>
                          <a:solidFill>
                            <a:schemeClr val="bg1"/>
                          </a:solidFill>
                        </a:rPr>
                        <a:t>Quarter</a:t>
                      </a:r>
                      <a:endParaRPr 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8436CF-D921-4866-A5D6-9A688946FEC1}"/>
              </a:ext>
            </a:extLst>
          </p:cNvPr>
          <p:cNvSpPr/>
          <p:nvPr/>
        </p:nvSpPr>
        <p:spPr>
          <a:xfrm>
            <a:off x="4778829" y="4352473"/>
            <a:ext cx="1179980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AC178-9855-4E22-87E1-7E41658F7E4A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AF41-4246-4D0B-B1C5-8405233DA997}"/>
              </a:ext>
            </a:extLst>
          </p:cNvPr>
          <p:cNvSpPr/>
          <p:nvPr/>
        </p:nvSpPr>
        <p:spPr>
          <a:xfrm>
            <a:off x="1664003" y="4343640"/>
            <a:ext cx="3009013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38971-B5A4-4FA7-BBEA-7DC6A913C1D4}"/>
              </a:ext>
            </a:extLst>
          </p:cNvPr>
          <p:cNvSpPr txBox="1"/>
          <p:nvPr/>
        </p:nvSpPr>
        <p:spPr>
          <a:xfrm>
            <a:off x="4802578" y="5591645"/>
            <a:ext cx="1105010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95A8A-BCEC-43E7-B037-DE6FF4769CF8}"/>
              </a:ext>
            </a:extLst>
          </p:cNvPr>
          <p:cNvSpPr txBox="1"/>
          <p:nvPr/>
        </p:nvSpPr>
        <p:spPr>
          <a:xfrm>
            <a:off x="1747101" y="5563402"/>
            <a:ext cx="285699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870BD-F2AB-4CFF-9B8C-DC1773190D12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C9418-2D62-4AB0-877B-6F072B22482A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7B4F-BE3E-4EBE-9AB9-791C85AAAAF9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C2550-D5AD-47A8-A16A-D86562675791}"/>
              </a:ext>
            </a:extLst>
          </p:cNvPr>
          <p:cNvSpPr txBox="1"/>
          <p:nvPr/>
        </p:nvSpPr>
        <p:spPr>
          <a:xfrm>
            <a:off x="1672625" y="4336866"/>
            <a:ext cx="299927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49150-AE67-4623-A7D5-DEB6FCCBA869}"/>
              </a:ext>
            </a:extLst>
          </p:cNvPr>
          <p:cNvSpPr txBox="1"/>
          <p:nvPr/>
        </p:nvSpPr>
        <p:spPr>
          <a:xfrm>
            <a:off x="4777211" y="4330781"/>
            <a:ext cx="1185088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7948E-898F-4EAE-8E69-B20BF254EA1C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9B3F8E-18B8-493A-8B8C-088DDC7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96" y="4733016"/>
            <a:ext cx="350434" cy="33334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549D306-CE15-4006-9558-7FAD01E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118" y="4708542"/>
            <a:ext cx="357814" cy="357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56F7E3-D6F9-4874-ADD6-72FB6ECF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05B3794-2D55-4FF2-A499-1514B9B7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279" y="4708542"/>
            <a:ext cx="357814" cy="3578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5A1B63B-D38D-448B-84C8-ECC7D916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1635" y="4708542"/>
            <a:ext cx="357814" cy="35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7F2404-E6F1-4AEB-A5BB-2E9ED33D6339}"/>
              </a:ext>
            </a:extLst>
          </p:cNvPr>
          <p:cNvSpPr txBox="1"/>
          <p:nvPr/>
        </p:nvSpPr>
        <p:spPr>
          <a:xfrm>
            <a:off x="4979758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9BC99A-A1E1-4CA2-8533-3C1D05AEC1BE}"/>
              </a:ext>
            </a:extLst>
          </p:cNvPr>
          <p:cNvSpPr txBox="1"/>
          <p:nvPr/>
        </p:nvSpPr>
        <p:spPr>
          <a:xfrm>
            <a:off x="191967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F33845-30C2-48B2-AD2D-ACB12ED5DDB9}"/>
              </a:ext>
            </a:extLst>
          </p:cNvPr>
          <p:cNvSpPr txBox="1"/>
          <p:nvPr/>
        </p:nvSpPr>
        <p:spPr>
          <a:xfrm>
            <a:off x="2620433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C44A91-8247-450F-8742-3D1B1B2D1628}"/>
              </a:ext>
            </a:extLst>
          </p:cNvPr>
          <p:cNvSpPr txBox="1"/>
          <p:nvPr/>
        </p:nvSpPr>
        <p:spPr>
          <a:xfrm>
            <a:off x="3927368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45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E94415B5-D80B-40A2-A55D-676577D4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7F4F02-C276-4A65-A14C-2884A29CABB0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7061392-4ED3-436A-ABF3-0154B29A4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7" y="359231"/>
            <a:ext cx="5766664" cy="372847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E9FF2A2-4A36-4FAA-A91A-54030CAF2F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4" y="4745218"/>
            <a:ext cx="440454" cy="440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021C88-16C4-49CE-85E3-7B471B7C53B4}"/>
              </a:ext>
            </a:extLst>
          </p:cNvPr>
          <p:cNvSpPr txBox="1"/>
          <p:nvPr/>
        </p:nvSpPr>
        <p:spPr>
          <a:xfrm>
            <a:off x="3277760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</p:spTree>
    <p:extLst>
      <p:ext uri="{BB962C8B-B14F-4D97-AF65-F5344CB8AC3E}">
        <p14:creationId xmlns:p14="http://schemas.microsoft.com/office/powerpoint/2010/main" val="1234068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TRANSACTION ANALYSIS </a:t>
            </a:r>
            <a:r>
              <a:rPr lang="ja-JP" altLang="en-US" sz="1600" dirty="0">
                <a:solidFill>
                  <a:schemeClr val="bg1"/>
                </a:solidFill>
              </a:rPr>
              <a:t>顧客のトランザクション分析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02C08FE6-4D36-44BE-884D-E9B4EAA0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80346"/>
              </p:ext>
            </p:extLst>
          </p:nvPr>
        </p:nvGraphicFramePr>
        <p:xfrm>
          <a:off x="628077" y="1133923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Period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期間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1F8EEC-4B74-4528-A91F-D4EAA3DD0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7768"/>
              </p:ext>
            </p:extLst>
          </p:nvPr>
        </p:nvGraphicFramePr>
        <p:xfrm>
          <a:off x="628077" y="1784520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アリア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F6508DF0-8136-40CB-B810-18C8EF3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204"/>
              </p:ext>
            </p:extLst>
          </p:nvPr>
        </p:nvGraphicFramePr>
        <p:xfrm>
          <a:off x="628077" y="2441165"/>
          <a:ext cx="1248857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057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支店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Munich</a:t>
                      </a:r>
                      <a:r>
                        <a:rPr lang="ja-JP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G01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8F845B-6F3F-4281-A5E2-961295782FA2}"/>
              </a:ext>
            </a:extLst>
          </p:cNvPr>
          <p:cNvCxnSpPr/>
          <p:nvPr/>
        </p:nvCxnSpPr>
        <p:spPr>
          <a:xfrm>
            <a:off x="648311" y="3536735"/>
            <a:ext cx="1228623" cy="0"/>
          </a:xfrm>
          <a:prstGeom prst="line">
            <a:avLst/>
          </a:prstGeom>
          <a:ln w="12700">
            <a:solidFill>
              <a:srgbClr val="015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720D33-E65F-4D50-8C39-28D05E58A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74973"/>
              </p:ext>
            </p:extLst>
          </p:nvPr>
        </p:nvGraphicFramePr>
        <p:xfrm>
          <a:off x="628077" y="3739677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Recency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最終購入日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R4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9E2746-A966-4666-B6A6-2DE2FA74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850443"/>
              </p:ext>
            </p:extLst>
          </p:nvPr>
        </p:nvGraphicFramePr>
        <p:xfrm>
          <a:off x="628077" y="4583129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Frequency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購入回数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F4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8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E46BC-E0C3-4B3B-BF5B-7864F4458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202"/>
              </p:ext>
            </p:extLst>
          </p:nvPr>
        </p:nvGraphicFramePr>
        <p:xfrm>
          <a:off x="628077" y="5426581"/>
          <a:ext cx="1248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2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90069063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3602644841"/>
                    </a:ext>
                  </a:extLst>
                </a:gridCol>
                <a:gridCol w="312214">
                  <a:extLst>
                    <a:ext uri="{9D8B030D-6E8A-4147-A177-3AD203B41FA5}">
                      <a16:colId xmlns:a16="http://schemas.microsoft.com/office/drawing/2014/main" val="157446941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Monetary </a:t>
                      </a:r>
                      <a:r>
                        <a:rPr lang="ja-JP" altLang="en-US" sz="1000" dirty="0">
                          <a:solidFill>
                            <a:schemeClr val="bg1"/>
                          </a:solidFill>
                        </a:rPr>
                        <a:t>購入金額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M4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40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50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01557A"/>
                          </a:solidFill>
                        </a:rPr>
                        <a:t>60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8347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E85489-3854-4AAF-AD5F-E5359FD0D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50054"/>
              </p:ext>
            </p:extLst>
          </p:nvPr>
        </p:nvGraphicFramePr>
        <p:xfrm>
          <a:off x="2084801" y="1501782"/>
          <a:ext cx="4773199" cy="475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01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3597425585"/>
                    </a:ext>
                  </a:extLst>
                </a:gridCol>
                <a:gridCol w="125476">
                  <a:extLst>
                    <a:ext uri="{9D8B030D-6E8A-4147-A177-3AD203B41FA5}">
                      <a16:colId xmlns:a16="http://schemas.microsoft.com/office/drawing/2014/main" val="2171589465"/>
                    </a:ext>
                  </a:extLst>
                </a:gridCol>
                <a:gridCol w="725449">
                  <a:extLst>
                    <a:ext uri="{9D8B030D-6E8A-4147-A177-3AD203B41FA5}">
                      <a16:colId xmlns:a16="http://schemas.microsoft.com/office/drawing/2014/main" val="1246374544"/>
                    </a:ext>
                  </a:extLst>
                </a:gridCol>
                <a:gridCol w="85267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696926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43370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10184">
                  <a:extLst>
                    <a:ext uri="{9D8B030D-6E8A-4147-A177-3AD203B41FA5}">
                      <a16:colId xmlns:a16="http://schemas.microsoft.com/office/drawing/2014/main" val="421392548"/>
                    </a:ext>
                  </a:extLst>
                </a:gridCol>
              </a:tblGrid>
              <a:tr h="330650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(No. of members) (vs LY)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  <a:tr h="350611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◀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F5B43F"/>
                          </a:solidFill>
                        </a:rPr>
                        <a:t>▶</a:t>
                      </a:r>
                      <a:endParaRPr lang="en-US" sz="1200" dirty="0">
                        <a:solidFill>
                          <a:srgbClr val="F5B43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810953"/>
                  </a:ext>
                </a:extLst>
              </a:tr>
              <a:tr h="178098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▲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987615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 F4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1,100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221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315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7169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1334F"/>
                          </a:solidFill>
                        </a:rPr>
                        <a:t>F1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114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259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200" dirty="0">
                          <a:solidFill>
                            <a:srgbClr val="FFC000"/>
                          </a:solidFill>
                        </a:rPr>
                        <a:t>▼</a:t>
                      </a:r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  <a:tr h="578394">
                <a:tc gridSpan="10"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</a:t>
                      </a:r>
                      <a:r>
                        <a:rPr lang="en-US" sz="1200" dirty="0">
                          <a:solidFill>
                            <a:srgbClr val="8FAADC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rgbClr val="8FAADC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Platinum  </a:t>
                      </a:r>
                      <a:r>
                        <a:rPr lang="ja-JP" altLang="en-US" sz="1200" dirty="0">
                          <a:solidFill>
                            <a:srgbClr val="B4C7E7"/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Gold  </a:t>
                      </a:r>
                      <a:r>
                        <a:rPr lang="ja-JP" altLang="en-US" sz="1200" dirty="0">
                          <a:solidFill>
                            <a:srgbClr val="DAE3F3"/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Silver </a:t>
                      </a:r>
                      <a:r>
                        <a:rPr lang="en-US" altLang="ja-JP" sz="1200" dirty="0">
                          <a:solidFill>
                            <a:srgbClr val="F2F2F2"/>
                          </a:solidFill>
                        </a:rPr>
                        <a:t>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■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Bronze  </a:t>
                      </a:r>
                    </a:p>
                    <a:p>
                      <a:pPr algn="l"/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</a:t>
                      </a:r>
                      <a:r>
                        <a:rPr lang="ja-JP" alt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■</a:t>
                      </a:r>
                      <a:r>
                        <a:rPr lang="ja-JP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Churn</a:t>
                      </a:r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0770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21BA5C7-C442-49DE-AF8F-C3AB234A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09324"/>
              </p:ext>
            </p:extLst>
          </p:nvPr>
        </p:nvGraphicFramePr>
        <p:xfrm>
          <a:off x="6955121" y="1486307"/>
          <a:ext cx="3347279" cy="20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771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Profiles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プロフィール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180416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84FEA6-3FF4-4AC1-9F75-18E604A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901"/>
              </p:ext>
            </p:extLst>
          </p:nvPr>
        </p:nvGraphicFramePr>
        <p:xfrm>
          <a:off x="6987779" y="3736669"/>
          <a:ext cx="3347279" cy="2516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7279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25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Behavior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行動 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(Product Contribution)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229065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DAA019-8601-4AE8-844C-CE648C0D5332}"/>
              </a:ext>
            </a:extLst>
          </p:cNvPr>
          <p:cNvSpPr txBox="1"/>
          <p:nvPr/>
        </p:nvSpPr>
        <p:spPr>
          <a:xfrm>
            <a:off x="5064217" y="5285766"/>
            <a:ext cx="1879733" cy="9202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/>
              <a:t>Get full list</a:t>
            </a:r>
          </a:p>
          <a:p>
            <a:r>
              <a:rPr lang="en-US" sz="1600" dirty="0"/>
              <a:t>For target marketing</a:t>
            </a:r>
            <a:endParaRPr lang="en-US" altLang="ja-JP" sz="1600" dirty="0"/>
          </a:p>
          <a:p>
            <a:endParaRPr lang="en-US" sz="400" dirty="0"/>
          </a:p>
          <a:p>
            <a:r>
              <a:rPr lang="en-US" sz="1600" i="0" u="none" strike="noStrike" kern="1200" dirty="0">
                <a:solidFill>
                  <a:srgbClr val="01557A"/>
                </a:solidFill>
                <a:effectLst/>
              </a:rPr>
              <a:t>ℹ get Details</a:t>
            </a:r>
            <a:endParaRPr lang="en-US" sz="1600" dirty="0">
              <a:solidFill>
                <a:srgbClr val="01557A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2E12FB46-5B01-4BA6-A253-997BB7F0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47" y="5186964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84AC06-34E1-430D-9EEC-AF67EEFF67BB}"/>
              </a:ext>
            </a:extLst>
          </p:cNvPr>
          <p:cNvGrpSpPr/>
          <p:nvPr/>
        </p:nvGrpSpPr>
        <p:grpSpPr>
          <a:xfrm>
            <a:off x="7251265" y="2238416"/>
            <a:ext cx="948610" cy="956559"/>
            <a:chOff x="10765971" y="1808412"/>
            <a:chExt cx="948610" cy="98867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7FDE4D-9966-4D8F-A298-B7F664B01AC8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Partial Circle 18">
              <a:extLst>
                <a:ext uri="{FF2B5EF4-FFF2-40B4-BE49-F238E27FC236}">
                  <a16:creationId xmlns:a16="http://schemas.microsoft.com/office/drawing/2014/main" id="{3A9A7C0F-E8D4-4464-B134-7D108D186653}"/>
                </a:ext>
              </a:extLst>
            </p:cNvPr>
            <p:cNvSpPr/>
            <p:nvPr/>
          </p:nvSpPr>
          <p:spPr>
            <a:xfrm>
              <a:off x="10765971" y="1808412"/>
              <a:ext cx="948610" cy="988674"/>
            </a:xfrm>
            <a:prstGeom prst="pie">
              <a:avLst>
                <a:gd name="adj1" fmla="val 0"/>
                <a:gd name="adj2" fmla="val 1332494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91D0704-2BE4-42F7-9649-AE19BF1A8A53}"/>
              </a:ext>
            </a:extLst>
          </p:cNvPr>
          <p:cNvSpPr txBox="1"/>
          <p:nvPr/>
        </p:nvSpPr>
        <p:spPr>
          <a:xfrm>
            <a:off x="7767474" y="1887975"/>
            <a:ext cx="53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052B0-98E3-4DF0-849D-E8C3D2433069}"/>
              </a:ext>
            </a:extLst>
          </p:cNvPr>
          <p:cNvSpPr txBox="1"/>
          <p:nvPr/>
        </p:nvSpPr>
        <p:spPr>
          <a:xfrm>
            <a:off x="6932261" y="3030894"/>
            <a:ext cx="654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62%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F27066-5BF0-4E67-87F3-0077C204C212}"/>
              </a:ext>
            </a:extLst>
          </p:cNvPr>
          <p:cNvGrpSpPr/>
          <p:nvPr/>
        </p:nvGrpSpPr>
        <p:grpSpPr>
          <a:xfrm>
            <a:off x="8666875" y="2046355"/>
            <a:ext cx="268597" cy="1279912"/>
            <a:chOff x="8243071" y="2181497"/>
            <a:chExt cx="295457" cy="140790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7B0EC3-BD5A-4370-A5B9-E80E78C65DAB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0650E1-5D58-431A-8BDA-9F6AC8502DC9}"/>
                </a:ext>
              </a:extLst>
            </p:cNvPr>
            <p:cNvSpPr/>
            <p:nvPr/>
          </p:nvSpPr>
          <p:spPr>
            <a:xfrm>
              <a:off x="8243071" y="2684596"/>
              <a:ext cx="295457" cy="9048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60%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10756E-CEDF-498E-BA25-BA8698ACBDC2}"/>
              </a:ext>
            </a:extLst>
          </p:cNvPr>
          <p:cNvGrpSpPr/>
          <p:nvPr/>
        </p:nvGrpSpPr>
        <p:grpSpPr>
          <a:xfrm>
            <a:off x="9043693" y="2046355"/>
            <a:ext cx="268597" cy="1279912"/>
            <a:chOff x="8243071" y="2181497"/>
            <a:chExt cx="295457" cy="140790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49099B-0A72-472C-9826-3C78D227121E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BAEF53-1A5C-45A8-8948-D10B5F2791B2}"/>
                </a:ext>
              </a:extLst>
            </p:cNvPr>
            <p:cNvSpPr/>
            <p:nvPr/>
          </p:nvSpPr>
          <p:spPr>
            <a:xfrm>
              <a:off x="8243071" y="2525078"/>
              <a:ext cx="295457" cy="10643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70%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DD92D1-7342-4A3D-9AF5-8AAC392A0024}"/>
              </a:ext>
            </a:extLst>
          </p:cNvPr>
          <p:cNvGrpSpPr/>
          <p:nvPr/>
        </p:nvGrpSpPr>
        <p:grpSpPr>
          <a:xfrm>
            <a:off x="9433722" y="2046355"/>
            <a:ext cx="268597" cy="1279912"/>
            <a:chOff x="8243071" y="2181497"/>
            <a:chExt cx="295457" cy="140790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79E96A2-C9FB-4812-8C54-5B6E30454BB3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989F6C-FDDA-4F6E-AB34-48609AD3755A}"/>
                </a:ext>
              </a:extLst>
            </p:cNvPr>
            <p:cNvSpPr/>
            <p:nvPr/>
          </p:nvSpPr>
          <p:spPr>
            <a:xfrm>
              <a:off x="8243071" y="2840261"/>
              <a:ext cx="295457" cy="7491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50%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C98C9B-6E45-4046-8CE4-66C8DA23B9ED}"/>
              </a:ext>
            </a:extLst>
          </p:cNvPr>
          <p:cNvGrpSpPr/>
          <p:nvPr/>
        </p:nvGrpSpPr>
        <p:grpSpPr>
          <a:xfrm>
            <a:off x="9820633" y="2046355"/>
            <a:ext cx="268597" cy="1279912"/>
            <a:chOff x="8243071" y="2181497"/>
            <a:chExt cx="295457" cy="140790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FC20C7-32B5-40AC-8937-460FFD42688D}"/>
                </a:ext>
              </a:extLst>
            </p:cNvPr>
            <p:cNvSpPr/>
            <p:nvPr/>
          </p:nvSpPr>
          <p:spPr>
            <a:xfrm>
              <a:off x="8243071" y="2181497"/>
              <a:ext cx="295457" cy="140790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7F9FBE-B3CB-46E1-8EFF-DC9761EC2DC8}"/>
                </a:ext>
              </a:extLst>
            </p:cNvPr>
            <p:cNvSpPr/>
            <p:nvPr/>
          </p:nvSpPr>
          <p:spPr>
            <a:xfrm>
              <a:off x="8243071" y="3106737"/>
              <a:ext cx="295457" cy="482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30%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93BE8D7-8ECD-48CC-A5D1-70902A6CDB6A}"/>
              </a:ext>
            </a:extLst>
          </p:cNvPr>
          <p:cNvSpPr txBox="1"/>
          <p:nvPr/>
        </p:nvSpPr>
        <p:spPr>
          <a:xfrm>
            <a:off x="8601121" y="3284337"/>
            <a:ext cx="1604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20’s    30’s    40’s    50’s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BEB2B-FA5A-4A1A-B0E0-78529A6EAA42}"/>
              </a:ext>
            </a:extLst>
          </p:cNvPr>
          <p:cNvSpPr txBox="1"/>
          <p:nvPr/>
        </p:nvSpPr>
        <p:spPr>
          <a:xfrm>
            <a:off x="9070270" y="1736527"/>
            <a:ext cx="537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AF9F97-2B49-43F6-9FE5-A1BE44A178ED}"/>
              </a:ext>
            </a:extLst>
          </p:cNvPr>
          <p:cNvCxnSpPr>
            <a:cxnSpLocks/>
          </p:cNvCxnSpPr>
          <p:nvPr/>
        </p:nvCxnSpPr>
        <p:spPr>
          <a:xfrm>
            <a:off x="7477457" y="5955626"/>
            <a:ext cx="276036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4D63C4-0B4A-43A3-921B-4EA036581585}"/>
              </a:ext>
            </a:extLst>
          </p:cNvPr>
          <p:cNvCxnSpPr>
            <a:cxnSpLocks/>
          </p:cNvCxnSpPr>
          <p:nvPr/>
        </p:nvCxnSpPr>
        <p:spPr>
          <a:xfrm flipV="1">
            <a:off x="7477457" y="4247080"/>
            <a:ext cx="0" cy="170854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79C80-AB38-40DB-A8D9-46E7B03004DA}"/>
              </a:ext>
            </a:extLst>
          </p:cNvPr>
          <p:cNvSpPr txBox="1"/>
          <p:nvPr/>
        </p:nvSpPr>
        <p:spPr>
          <a:xfrm>
            <a:off x="8205706" y="5983067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707AFC-FD1B-45F9-A36B-45F36D72E0D5}"/>
              </a:ext>
            </a:extLst>
          </p:cNvPr>
          <p:cNvSpPr txBox="1"/>
          <p:nvPr/>
        </p:nvSpPr>
        <p:spPr>
          <a:xfrm>
            <a:off x="6743824" y="3949879"/>
            <a:ext cx="1393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091F6916-3C59-4D9D-BCF6-CF1BE9C8653B}"/>
              </a:ext>
            </a:extLst>
          </p:cNvPr>
          <p:cNvCxnSpPr>
            <a:cxnSpLocks/>
          </p:cNvCxnSpPr>
          <p:nvPr/>
        </p:nvCxnSpPr>
        <p:spPr>
          <a:xfrm flipV="1">
            <a:off x="8812059" y="4226878"/>
            <a:ext cx="0" cy="17287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9161A6-9B9B-46D9-AFFC-3CC0F617B50C}"/>
              </a:ext>
            </a:extLst>
          </p:cNvPr>
          <p:cNvCxnSpPr>
            <a:cxnSpLocks/>
          </p:cNvCxnSpPr>
          <p:nvPr/>
        </p:nvCxnSpPr>
        <p:spPr>
          <a:xfrm flipH="1">
            <a:off x="7477456" y="5017551"/>
            <a:ext cx="26297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6EC914-E188-436D-AB30-7A8127EC5FB1}"/>
              </a:ext>
            </a:extLst>
          </p:cNvPr>
          <p:cNvSpPr/>
          <p:nvPr/>
        </p:nvSpPr>
        <p:spPr>
          <a:xfrm>
            <a:off x="7944232" y="5001427"/>
            <a:ext cx="439906" cy="445259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8EEB5-09B8-4778-9462-364F86520C20}"/>
              </a:ext>
            </a:extLst>
          </p:cNvPr>
          <p:cNvSpPr/>
          <p:nvPr/>
        </p:nvSpPr>
        <p:spPr>
          <a:xfrm>
            <a:off x="8683600" y="4428887"/>
            <a:ext cx="300462" cy="304118"/>
          </a:xfrm>
          <a:prstGeom prst="ellipse">
            <a:avLst/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866BDD-47A9-40A7-BC3A-741E95465705}"/>
              </a:ext>
            </a:extLst>
          </p:cNvPr>
          <p:cNvSpPr/>
          <p:nvPr/>
        </p:nvSpPr>
        <p:spPr>
          <a:xfrm>
            <a:off x="9420168" y="4372314"/>
            <a:ext cx="439907" cy="4452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Product2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E7634-6362-4D74-B6B8-6B5D169D5E66}"/>
              </a:ext>
            </a:extLst>
          </p:cNvPr>
          <p:cNvSpPr/>
          <p:nvPr/>
        </p:nvSpPr>
        <p:spPr>
          <a:xfrm>
            <a:off x="9027099" y="5183125"/>
            <a:ext cx="585516" cy="59264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Product4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5A310E6-28C1-4215-8207-6F7C00BEC82F}"/>
              </a:ext>
            </a:extLst>
          </p:cNvPr>
          <p:cNvSpPr txBox="1"/>
          <p:nvPr/>
        </p:nvSpPr>
        <p:spPr>
          <a:xfrm>
            <a:off x="2005064" y="4443720"/>
            <a:ext cx="929581" cy="337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1557A"/>
                </a:solidFill>
              </a:rPr>
              <a:t>Editable</a:t>
            </a:r>
          </a:p>
        </p:txBody>
      </p:sp>
      <p:pic>
        <p:nvPicPr>
          <p:cNvPr id="2056" name="Picture 6">
            <a:extLst>
              <a:ext uri="{FF2B5EF4-FFF2-40B4-BE49-F238E27FC236}">
                <a16:creationId xmlns:a16="http://schemas.microsoft.com/office/drawing/2014/main" id="{D9214ACE-C563-435E-ADBC-981606499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56" y="4247080"/>
            <a:ext cx="338509" cy="3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6385"/>
              </p:ext>
            </p:extLst>
          </p:nvPr>
        </p:nvGraphicFramePr>
        <p:xfrm>
          <a:off x="2064565" y="1035078"/>
          <a:ext cx="8181390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1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806676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63565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RFM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Sales Decomposition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Market Basket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Churn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Promotion Effectiveness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74EE25-7E54-4335-B387-54ECA105D529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B6E6C3-D6C2-4CF4-AB8C-548AA4E705D1}"/>
              </a:ext>
            </a:extLst>
          </p:cNvPr>
          <p:cNvSpPr/>
          <p:nvPr/>
        </p:nvSpPr>
        <p:spPr>
          <a:xfrm>
            <a:off x="221346" y="4342727"/>
            <a:ext cx="1361935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E335B-1C22-40C5-B0CF-0C97FEE84BE1}"/>
              </a:ext>
            </a:extLst>
          </p:cNvPr>
          <p:cNvSpPr/>
          <p:nvPr/>
        </p:nvSpPr>
        <p:spPr>
          <a:xfrm>
            <a:off x="1664004" y="4343640"/>
            <a:ext cx="2606480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1B5628-FA9B-40CD-8E57-28276BC84A93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RFM Parameter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50592D-EB4A-4F2E-B041-FC122363C806}"/>
              </a:ext>
            </a:extLst>
          </p:cNvPr>
          <p:cNvSpPr txBox="1"/>
          <p:nvPr/>
        </p:nvSpPr>
        <p:spPr>
          <a:xfrm>
            <a:off x="1747101" y="5563402"/>
            <a:ext cx="2474795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A718D-F23D-48FE-8E81-97A8125A7BFC}"/>
              </a:ext>
            </a:extLst>
          </p:cNvPr>
          <p:cNvSpPr txBox="1"/>
          <p:nvPr/>
        </p:nvSpPr>
        <p:spPr>
          <a:xfrm>
            <a:off x="272566" y="5563401"/>
            <a:ext cx="127241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383419-3313-4E48-BAAD-3C7E0D5BB115}"/>
              </a:ext>
            </a:extLst>
          </p:cNvPr>
          <p:cNvSpPr txBox="1"/>
          <p:nvPr/>
        </p:nvSpPr>
        <p:spPr>
          <a:xfrm>
            <a:off x="305559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DE01BD-AD2C-451B-8A7F-99047B89B6E2}"/>
              </a:ext>
            </a:extLst>
          </p:cNvPr>
          <p:cNvSpPr txBox="1"/>
          <p:nvPr/>
        </p:nvSpPr>
        <p:spPr>
          <a:xfrm>
            <a:off x="217856" y="4336866"/>
            <a:ext cx="1361935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869CBE-E15B-4F94-906B-23A7A57C4C2C}"/>
              </a:ext>
            </a:extLst>
          </p:cNvPr>
          <p:cNvSpPr txBox="1"/>
          <p:nvPr/>
        </p:nvSpPr>
        <p:spPr>
          <a:xfrm>
            <a:off x="1672625" y="4336866"/>
            <a:ext cx="2598042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4931B-667D-4F8D-B3A2-CCC7A75D0FAA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A25F2B-20B6-4566-B91E-A31AFF86076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632BB13-28D5-4DCC-9D0B-6FED734E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94" y="4733016"/>
            <a:ext cx="350434" cy="33334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2FF7937-070C-40FC-9B1A-807F1A3E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172" y="4708542"/>
            <a:ext cx="357814" cy="3578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870CDD1-B0E0-4591-A9B3-092AD87A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5" y="4733016"/>
            <a:ext cx="350434" cy="33334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81C4D8B-4DD3-4CD9-8A49-F41749F3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333" y="4708542"/>
            <a:ext cx="357814" cy="357814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6B0DB788-023A-4435-91F7-3B47B0850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689" y="4708542"/>
            <a:ext cx="357814" cy="35781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8EF489-951B-4EAB-8960-9D39D29A361B}"/>
              </a:ext>
            </a:extLst>
          </p:cNvPr>
          <p:cNvSpPr txBox="1"/>
          <p:nvPr/>
        </p:nvSpPr>
        <p:spPr>
          <a:xfrm>
            <a:off x="4522556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DD0A93-F87D-43F2-87D6-CFB045B16294}"/>
              </a:ext>
            </a:extLst>
          </p:cNvPr>
          <p:cNvSpPr txBox="1"/>
          <p:nvPr/>
        </p:nvSpPr>
        <p:spPr>
          <a:xfrm>
            <a:off x="1723724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140440-AB0E-46A1-98B1-A2EEDE4B2C30}"/>
              </a:ext>
            </a:extLst>
          </p:cNvPr>
          <p:cNvSpPr txBox="1"/>
          <p:nvPr/>
        </p:nvSpPr>
        <p:spPr>
          <a:xfrm>
            <a:off x="2424487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CC5F99-FB3A-4848-A589-7AFE86C2F3F7}"/>
              </a:ext>
            </a:extLst>
          </p:cNvPr>
          <p:cNvSpPr txBox="1"/>
          <p:nvPr/>
        </p:nvSpPr>
        <p:spPr>
          <a:xfrm>
            <a:off x="3731422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102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7CECB3C0-9333-44C0-82C8-1CCB8B61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3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9FD95E-A37C-4B57-99A0-88A09469466B}"/>
              </a:ext>
            </a:extLst>
          </p:cNvPr>
          <p:cNvSpPr txBox="1"/>
          <p:nvPr/>
        </p:nvSpPr>
        <p:spPr>
          <a:xfrm>
            <a:off x="868240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7675112-F26E-4D11-930A-9AEBE83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4362" y="4727151"/>
            <a:ext cx="335057" cy="3400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6F3AA6D-66D4-413F-A899-B9282A297CCC}"/>
              </a:ext>
            </a:extLst>
          </p:cNvPr>
          <p:cNvSpPr txBox="1"/>
          <p:nvPr/>
        </p:nvSpPr>
        <p:spPr>
          <a:xfrm>
            <a:off x="5054171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DAX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66D3EF-D094-4E89-907D-FBC5BA162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48" y="4745218"/>
            <a:ext cx="440454" cy="4404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90ACE3D-6ED2-45F8-949D-C65D92D82A8B}"/>
              </a:ext>
            </a:extLst>
          </p:cNvPr>
          <p:cNvSpPr txBox="1"/>
          <p:nvPr/>
        </p:nvSpPr>
        <p:spPr>
          <a:xfrm>
            <a:off x="3081814" y="5222003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8451-9BF0-436F-834F-2116C2DD3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208" y="385864"/>
            <a:ext cx="5764045" cy="3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Material Management - Bill of Material</a:t>
            </a:r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en-US" altLang="ja-JP" sz="1600" dirty="0">
                <a:solidFill>
                  <a:schemeClr val="bg1"/>
                </a:solidFill>
              </a:rPr>
              <a:t>(BOM)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0" y="1031966"/>
            <a:ext cx="2026059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861368"/>
              </p:ext>
            </p:extLst>
          </p:nvPr>
        </p:nvGraphicFramePr>
        <p:xfrm>
          <a:off x="2654136" y="1035078"/>
          <a:ext cx="764715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4745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13470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72981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318561">
                  <a:extLst>
                    <a:ext uri="{9D8B030D-6E8A-4147-A177-3AD203B41FA5}">
                      <a16:colId xmlns:a16="http://schemas.microsoft.com/office/drawing/2014/main" val="151969196"/>
                    </a:ext>
                  </a:extLst>
                </a:gridCol>
                <a:gridCol w="145760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Order Status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Production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 Structure 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453DDAE-BA91-4063-8EAF-9DD79509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46269"/>
              </p:ext>
            </p:extLst>
          </p:nvPr>
        </p:nvGraphicFramePr>
        <p:xfrm>
          <a:off x="628077" y="1153622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工場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Factory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002123F-5FC1-4C68-B37C-B211367FE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3776"/>
              </p:ext>
            </p:extLst>
          </p:nvPr>
        </p:nvGraphicFramePr>
        <p:xfrm>
          <a:off x="628077" y="1759289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Department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部門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Department 1</a:t>
                      </a: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5CD148B1-CBA7-4DE3-A783-0C7E7771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44629"/>
              </p:ext>
            </p:extLst>
          </p:nvPr>
        </p:nvGraphicFramePr>
        <p:xfrm>
          <a:off x="628077" y="2364956"/>
          <a:ext cx="1800983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2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Catalog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カタログ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41B39DA-E070-49BB-8CCF-ABD87027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67737"/>
              </p:ext>
            </p:extLst>
          </p:nvPr>
        </p:nvGraphicFramePr>
        <p:xfrm>
          <a:off x="610938" y="3614614"/>
          <a:ext cx="1867051" cy="2538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011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96040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 BOM Structure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007203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⊟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1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Assembly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■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4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     □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Assembly 5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197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   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3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⊞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Product Group 2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DA999A-1001-4237-BCCD-9B9BEE30C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32423"/>
              </p:ext>
            </p:extLst>
          </p:nvPr>
        </p:nvGraphicFramePr>
        <p:xfrm>
          <a:off x="652876" y="2970622"/>
          <a:ext cx="1776184" cy="518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95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96226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</a:tblGrid>
              <a:tr h="25078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Part No. </a:t>
                      </a:r>
                      <a:r>
                        <a:rPr lang="ja-JP" altLang="en-US" sz="1100" dirty="0">
                          <a:solidFill>
                            <a:schemeClr val="bg1"/>
                          </a:solidFill>
                        </a:rPr>
                        <a:t>パーツ</a:t>
                      </a:r>
                      <a:r>
                        <a:rPr lang="en-US" altLang="ja-JP" sz="11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21673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100" dirty="0">
                        <a:solidFill>
                          <a:srgbClr val="01557A"/>
                        </a:solidFill>
                      </a:endParaRPr>
                    </a:p>
                  </a:txBody>
                  <a:tcPr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05A0E6E-784A-4C41-9C3B-8AA95EE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85204"/>
              </p:ext>
            </p:extLst>
          </p:nvPr>
        </p:nvGraphicFramePr>
        <p:xfrm>
          <a:off x="8024884" y="1595352"/>
          <a:ext cx="2277516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16">
                  <a:extLst>
                    <a:ext uri="{9D8B030D-6E8A-4147-A177-3AD203B41FA5}">
                      <a16:colId xmlns:a16="http://schemas.microsoft.com/office/drawing/2014/main" val="2114112815"/>
                    </a:ext>
                  </a:extLst>
                </a:gridCol>
              </a:tblGrid>
              <a:tr h="25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Detail Part No. EN-101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15535"/>
                  </a:ext>
                </a:extLst>
              </a:tr>
              <a:tr h="4391675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1334F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494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9741D2-7D56-4AC4-ABF7-09289725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71" y="1345575"/>
            <a:ext cx="1780186" cy="1335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42E24-C970-450B-B0A7-E8724E2B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046" y="3402597"/>
            <a:ext cx="1383912" cy="1377815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9B24A65-FA6B-4B18-AFA9-9C9BAC142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35525"/>
              </p:ext>
            </p:extLst>
          </p:nvPr>
        </p:nvGraphicFramePr>
        <p:xfrm>
          <a:off x="2678932" y="1603375"/>
          <a:ext cx="5222970" cy="4649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09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916787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136361935"/>
                    </a:ext>
                  </a:extLst>
                </a:gridCol>
                <a:gridCol w="741420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227350398"/>
                    </a:ext>
                  </a:extLst>
                </a:gridCol>
                <a:gridCol w="818359">
                  <a:extLst>
                    <a:ext uri="{9D8B030D-6E8A-4147-A177-3AD203B41FA5}">
                      <a16:colId xmlns:a16="http://schemas.microsoft.com/office/drawing/2014/main" val="34341645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735429"/>
                    </a:ext>
                  </a:extLst>
                </a:gridCol>
              </a:tblGrid>
              <a:tr h="4903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28024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1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    PX-101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PX-103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30818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PX-104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68397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PX-105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9822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200" dirty="0">
                          <a:solidFill>
                            <a:srgbClr val="01557A"/>
                          </a:solidFill>
                        </a:rPr>
                        <a:t>⊟ </a:t>
                      </a:r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EN-103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 2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Assembly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PX-106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99125"/>
                  </a:ext>
                </a:extLst>
              </a:tr>
              <a:tr h="415899">
                <a:tc>
                  <a:txBody>
                    <a:bodyPr/>
                    <a:lstStyle/>
                    <a:p>
                      <a:pPr algn="l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PX-107</a:t>
                      </a:r>
                      <a:endParaRPr lang="en-US" sz="1200" dirty="0">
                        <a:solidFill>
                          <a:srgbClr val="01557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 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Parts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01557A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1557A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Active</a:t>
                      </a:r>
                      <a:endParaRPr lang="en-US" sz="12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45414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2FC594E-A1C3-4811-8CCB-DA6087BFD4A2}"/>
              </a:ext>
            </a:extLst>
          </p:cNvPr>
          <p:cNvSpPr/>
          <p:nvPr/>
        </p:nvSpPr>
        <p:spPr>
          <a:xfrm>
            <a:off x="8770481" y="5261458"/>
            <a:ext cx="778612" cy="2666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EN-101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87EB0D-BAE2-4DAF-8F5B-FC686E015E30}"/>
              </a:ext>
            </a:extLst>
          </p:cNvPr>
          <p:cNvSpPr/>
          <p:nvPr/>
        </p:nvSpPr>
        <p:spPr>
          <a:xfrm>
            <a:off x="8218876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PX-101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B1BEC6F-1166-4D01-8B12-6DBC897F96F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8647678" y="4749348"/>
            <a:ext cx="375801" cy="648419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614DA3-B0FB-4285-BF39-C537260DAC18}"/>
              </a:ext>
            </a:extLst>
          </p:cNvPr>
          <p:cNvSpPr/>
          <p:nvPr/>
        </p:nvSpPr>
        <p:spPr>
          <a:xfrm>
            <a:off x="9543518" y="4619000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PX-103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2E304FE-2F22-4B2B-988B-8451D818D763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rot="5400000" flipH="1" flipV="1">
            <a:off x="9309998" y="4735447"/>
            <a:ext cx="375801" cy="6762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1DBDF7-9C8C-483F-9FE5-A9B6AFB63EF5}"/>
              </a:ext>
            </a:extLst>
          </p:cNvPr>
          <p:cNvSpPr/>
          <p:nvPr/>
        </p:nvSpPr>
        <p:spPr>
          <a:xfrm>
            <a:off x="8865640" y="4618999"/>
            <a:ext cx="584983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PX-102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AB0C0D-E5D6-4DD7-8848-2D98FF20B568}"/>
              </a:ext>
            </a:extLst>
          </p:cNvPr>
          <p:cNvCxnSpPr>
            <a:cxnSpLocks/>
            <a:stCxn id="23" idx="0"/>
            <a:endCxn id="39" idx="2"/>
          </p:cNvCxnSpPr>
          <p:nvPr/>
        </p:nvCxnSpPr>
        <p:spPr>
          <a:xfrm rot="16200000" flipV="1">
            <a:off x="8971059" y="5072729"/>
            <a:ext cx="375802" cy="165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786D02-C05B-43D5-B662-C1AEBF6E6090}"/>
              </a:ext>
            </a:extLst>
          </p:cNvPr>
          <p:cNvSpPr/>
          <p:nvPr/>
        </p:nvSpPr>
        <p:spPr>
          <a:xfrm>
            <a:off x="8736135" y="5797381"/>
            <a:ext cx="844092" cy="2666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FXN-501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EFC8A0C-F017-4D68-A369-16DFB29558C3}"/>
              </a:ext>
            </a:extLst>
          </p:cNvPr>
          <p:cNvCxnSpPr>
            <a:cxnSpLocks/>
            <a:stCxn id="50" idx="0"/>
            <a:endCxn id="23" idx="2"/>
          </p:cNvCxnSpPr>
          <p:nvPr/>
        </p:nvCxnSpPr>
        <p:spPr>
          <a:xfrm rot="5400000" flipH="1" flipV="1">
            <a:off x="9024351" y="5661945"/>
            <a:ext cx="269266" cy="160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F27BFFD9-C8FA-4588-90E0-D2444F60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94950"/>
              </p:ext>
            </p:extLst>
          </p:nvPr>
        </p:nvGraphicFramePr>
        <p:xfrm>
          <a:off x="8114068" y="3151898"/>
          <a:ext cx="2115248" cy="125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22101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</a:tblGrid>
              <a:tr h="210989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Description Gear Set EX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Dimension:</a:t>
                      </a:r>
                      <a:r>
                        <a:rPr lang="ja-JP" altLang="en-US" sz="1050" dirty="0">
                          <a:solidFill>
                            <a:srgbClr val="01557A"/>
                          </a:solidFill>
                        </a:rPr>
                        <a:t> </a:t>
                      </a:r>
                      <a:r>
                        <a:rPr lang="en-US" altLang="ja-JP" sz="1050" dirty="0">
                          <a:solidFill>
                            <a:srgbClr val="01557A"/>
                          </a:solidFill>
                        </a:rPr>
                        <a:t>30*280*30</a:t>
                      </a:r>
                      <a:endParaRPr lang="en-US" sz="105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90469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Weight: 1.5kg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9801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Manufacturer:  Manu1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035"/>
                  </a:ext>
                </a:extLst>
              </a:tr>
              <a:tr h="210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1557A"/>
                          </a:solidFill>
                        </a:rPr>
                        <a:t> Lead time: 15 days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81616"/>
                  </a:ext>
                </a:extLst>
              </a:tr>
              <a:tr h="200941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0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599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223999-C47F-41AA-803C-B6B71BB38AB3}"/>
              </a:ext>
            </a:extLst>
          </p:cNvPr>
          <p:cNvSpPr/>
          <p:nvPr/>
        </p:nvSpPr>
        <p:spPr>
          <a:xfrm>
            <a:off x="8114068" y="1928696"/>
            <a:ext cx="2115248" cy="1111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0AAE03-2709-4A14-9872-0F39DAC4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76" y="1877234"/>
            <a:ext cx="1755800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5ADC81-4ABE-4879-85B7-331A4F8A7161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63E60-4881-4037-BA16-EA83687E64CB}"/>
              </a:ext>
            </a:extLst>
          </p:cNvPr>
          <p:cNvSpPr/>
          <p:nvPr/>
        </p:nvSpPr>
        <p:spPr>
          <a:xfrm>
            <a:off x="221346" y="4342727"/>
            <a:ext cx="2325214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28C2-3F9A-4E14-B453-BA60EF50913A}"/>
              </a:ext>
            </a:extLst>
          </p:cNvPr>
          <p:cNvSpPr/>
          <p:nvPr/>
        </p:nvSpPr>
        <p:spPr>
          <a:xfrm>
            <a:off x="2634698" y="4343640"/>
            <a:ext cx="161841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4788-5157-469F-8D22-89238389D148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Visualization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6793A-F6CE-4D3C-9134-3E3E1CB4C054}"/>
              </a:ext>
            </a:extLst>
          </p:cNvPr>
          <p:cNvSpPr txBox="1"/>
          <p:nvPr/>
        </p:nvSpPr>
        <p:spPr>
          <a:xfrm>
            <a:off x="2692835" y="5563402"/>
            <a:ext cx="153665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On-prem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FFD39-AF7C-4AA4-8841-1D2EA7847E79}"/>
              </a:ext>
            </a:extLst>
          </p:cNvPr>
          <p:cNvSpPr txBox="1"/>
          <p:nvPr/>
        </p:nvSpPr>
        <p:spPr>
          <a:xfrm>
            <a:off x="272566" y="5563401"/>
            <a:ext cx="2172371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18927-50A6-43DA-8C02-5645E928B0C5}"/>
              </a:ext>
            </a:extLst>
          </p:cNvPr>
          <p:cNvSpPr txBox="1"/>
          <p:nvPr/>
        </p:nvSpPr>
        <p:spPr>
          <a:xfrm>
            <a:off x="714121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Workbench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F642C-4EC9-4A93-881F-3C71DE26CD45}"/>
              </a:ext>
            </a:extLst>
          </p:cNvPr>
          <p:cNvSpPr txBox="1"/>
          <p:nvPr/>
        </p:nvSpPr>
        <p:spPr>
          <a:xfrm>
            <a:off x="217856" y="4336866"/>
            <a:ext cx="2325214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88677-93DF-4310-B695-6A9F27D06F24}"/>
              </a:ext>
            </a:extLst>
          </p:cNvPr>
          <p:cNvSpPr txBox="1"/>
          <p:nvPr/>
        </p:nvSpPr>
        <p:spPr>
          <a:xfrm>
            <a:off x="2641720" y="4336866"/>
            <a:ext cx="161317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BBAAB-52FE-4C15-944A-E2F8554763F6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AA4FF-0FFB-4081-AB05-32E6C2C18EB4}"/>
              </a:ext>
            </a:extLst>
          </p:cNvPr>
          <p:cNvSpPr txBox="1"/>
          <p:nvPr/>
        </p:nvSpPr>
        <p:spPr>
          <a:xfrm>
            <a:off x="208640" y="4105504"/>
            <a:ext cx="5758448" cy="1906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 ARCHETECTURE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09D71-2A9E-48DD-8D4E-E32D82E6A5E4}"/>
              </a:ext>
            </a:extLst>
          </p:cNvPr>
          <p:cNvSpPr txBox="1"/>
          <p:nvPr/>
        </p:nvSpPr>
        <p:spPr>
          <a:xfrm>
            <a:off x="4785207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F2E14-696C-4828-BD2C-13BAF8D32AD8}"/>
              </a:ext>
            </a:extLst>
          </p:cNvPr>
          <p:cNvSpPr txBox="1"/>
          <p:nvPr/>
        </p:nvSpPr>
        <p:spPr>
          <a:xfrm>
            <a:off x="3212060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My SQL 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1F374D-4D8C-4983-B8A2-5C19D0C9665E}"/>
              </a:ext>
            </a:extLst>
          </p:cNvPr>
          <p:cNvSpPr txBox="1"/>
          <p:nvPr/>
        </p:nvSpPr>
        <p:spPr>
          <a:xfrm>
            <a:off x="1481085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Tableau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4C8EF29-026B-41F0-ADDC-58C6937D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64" y="4739828"/>
            <a:ext cx="586914" cy="34128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DC96D9-23CA-4091-A76A-F17221B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77" y="4734959"/>
            <a:ext cx="586914" cy="34128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0F8AF0-603A-41A0-8880-B53149AE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2" y="4752636"/>
            <a:ext cx="333340" cy="3333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C098E8B-EEF3-426F-9883-B1943B99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94" y="4717439"/>
            <a:ext cx="639095" cy="332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B3A23A-AAA1-42B4-9120-BE4B77A2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67" y="374254"/>
            <a:ext cx="5752722" cy="37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4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SERVICE ANALYSIS </a:t>
            </a:r>
            <a:r>
              <a:rPr lang="zh-TW" altLang="en-US" sz="1600" dirty="0">
                <a:solidFill>
                  <a:schemeClr val="bg1"/>
                </a:solidFill>
              </a:rPr>
              <a:t>顧客満足度分析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83255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Customer Journey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NPS </a:t>
                      </a:r>
                      <a:r>
                        <a:rPr lang="ja-JP" altLang="en-US" sz="1200" dirty="0">
                          <a:solidFill>
                            <a:schemeClr val="bg1"/>
                          </a:solidFill>
                        </a:rPr>
                        <a:t>顧客満足度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984B37E-4181-4BA4-848A-C8EE411DCC5C}"/>
              </a:ext>
            </a:extLst>
          </p:cNvPr>
          <p:cNvSpPr/>
          <p:nvPr/>
        </p:nvSpPr>
        <p:spPr>
          <a:xfrm>
            <a:off x="2072783" y="1515450"/>
            <a:ext cx="2517867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PROSPECT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5BB2464-5689-4090-B9F9-D88153459134}"/>
              </a:ext>
            </a:extLst>
          </p:cNvPr>
          <p:cNvSpPr/>
          <p:nvPr/>
        </p:nvSpPr>
        <p:spPr>
          <a:xfrm>
            <a:off x="4726650" y="1525953"/>
            <a:ext cx="1436488" cy="30810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</a:rPr>
              <a:t>PURCHASE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1116C02-EBD2-4E9E-A008-B8395886F58A}"/>
              </a:ext>
            </a:extLst>
          </p:cNvPr>
          <p:cNvSpPr/>
          <p:nvPr/>
        </p:nvSpPr>
        <p:spPr>
          <a:xfrm>
            <a:off x="6214460" y="1525953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4A8E07B-5789-4D50-A403-85472CE61D77}"/>
              </a:ext>
            </a:extLst>
          </p:cNvPr>
          <p:cNvSpPr/>
          <p:nvPr/>
        </p:nvSpPr>
        <p:spPr>
          <a:xfrm>
            <a:off x="8285297" y="1515449"/>
            <a:ext cx="2019516" cy="266657"/>
          </a:xfrm>
          <a:prstGeom prst="homePlate">
            <a:avLst/>
          </a:prstGeom>
          <a:solidFill>
            <a:srgbClr val="015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AFTER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B6AA7-C8AE-41F5-AB6A-C70AD6D7C1F6}"/>
              </a:ext>
            </a:extLst>
          </p:cNvPr>
          <p:cNvSpPr/>
          <p:nvPr/>
        </p:nvSpPr>
        <p:spPr>
          <a:xfrm>
            <a:off x="3667385" y="2530725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Center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AB491-FA8E-4BFC-95B4-F6F95CDF505C}"/>
              </a:ext>
            </a:extLst>
          </p:cNvPr>
          <p:cNvSpPr/>
          <p:nvPr/>
        </p:nvSpPr>
        <p:spPr>
          <a:xfrm>
            <a:off x="2164131" y="3063232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E-mail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B2934-903C-4999-B791-DA3B8A8E5F0E}"/>
              </a:ext>
            </a:extLst>
          </p:cNvPr>
          <p:cNvSpPr/>
          <p:nvPr/>
        </p:nvSpPr>
        <p:spPr>
          <a:xfrm>
            <a:off x="3696035" y="4123949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55AB6-EB0F-42C1-BA6A-AA76B081E877}"/>
              </a:ext>
            </a:extLst>
          </p:cNvPr>
          <p:cNvSpPr/>
          <p:nvPr/>
        </p:nvSpPr>
        <p:spPr>
          <a:xfrm>
            <a:off x="3667384" y="4708133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3C68DC-EB71-41DD-A75C-C957374D544F}"/>
              </a:ext>
            </a:extLst>
          </p:cNvPr>
          <p:cNvSpPr/>
          <p:nvPr/>
        </p:nvSpPr>
        <p:spPr>
          <a:xfrm>
            <a:off x="5014687" y="2538484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94B9C-F1EE-4923-A629-B6B608763F95}"/>
              </a:ext>
            </a:extLst>
          </p:cNvPr>
          <p:cNvSpPr/>
          <p:nvPr/>
        </p:nvSpPr>
        <p:spPr>
          <a:xfrm>
            <a:off x="5001346" y="3430633"/>
            <a:ext cx="869814" cy="25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FC9C60-07B6-45A8-A901-9D1606CB3AA6}"/>
              </a:ext>
            </a:extLst>
          </p:cNvPr>
          <p:cNvSpPr/>
          <p:nvPr/>
        </p:nvSpPr>
        <p:spPr>
          <a:xfrm>
            <a:off x="5001345" y="3793100"/>
            <a:ext cx="869815" cy="22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7DEFC-8F65-4B3D-8BED-508423C41447}"/>
              </a:ext>
            </a:extLst>
          </p:cNvPr>
          <p:cNvSpPr/>
          <p:nvPr/>
        </p:nvSpPr>
        <p:spPr>
          <a:xfrm>
            <a:off x="2161399" y="405218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YouTube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301E88-4B87-4E72-B5B6-B862D520CE99}"/>
              </a:ext>
            </a:extLst>
          </p:cNvPr>
          <p:cNvSpPr/>
          <p:nvPr/>
        </p:nvSpPr>
        <p:spPr>
          <a:xfrm>
            <a:off x="2161399" y="355770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93F056-3827-48BC-9BC2-E59E6D7AE76F}"/>
              </a:ext>
            </a:extLst>
          </p:cNvPr>
          <p:cNvSpPr/>
          <p:nvPr/>
        </p:nvSpPr>
        <p:spPr>
          <a:xfrm>
            <a:off x="2161399" y="4546663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1D69DB-9136-42FD-B88D-B3C40441A43C}"/>
              </a:ext>
            </a:extLst>
          </p:cNvPr>
          <p:cNvSpPr/>
          <p:nvPr/>
        </p:nvSpPr>
        <p:spPr>
          <a:xfrm>
            <a:off x="5001345" y="411639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59D88-EDD5-4ADA-AEA6-EF81E1D697FD}"/>
              </a:ext>
            </a:extLst>
          </p:cNvPr>
          <p:cNvSpPr/>
          <p:nvPr/>
        </p:nvSpPr>
        <p:spPr>
          <a:xfrm>
            <a:off x="2161398" y="504113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BB491C-E8DD-488F-B5F0-1E43877F782F}"/>
              </a:ext>
            </a:extLst>
          </p:cNvPr>
          <p:cNvSpPr/>
          <p:nvPr/>
        </p:nvSpPr>
        <p:spPr>
          <a:xfrm>
            <a:off x="8544591" y="2447256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B8C7B9-84A1-4E9F-8682-D9E5E6ACB3FE}"/>
              </a:ext>
            </a:extLst>
          </p:cNvPr>
          <p:cNvSpPr/>
          <p:nvPr/>
        </p:nvSpPr>
        <p:spPr>
          <a:xfrm>
            <a:off x="6676834" y="2389558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Center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1DF106-9B0D-4C3D-BE9B-FC3FF125A692}"/>
              </a:ext>
            </a:extLst>
          </p:cNvPr>
          <p:cNvSpPr/>
          <p:nvPr/>
        </p:nvSpPr>
        <p:spPr>
          <a:xfrm>
            <a:off x="6637903" y="3288810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F0134B-18D0-4694-B4F2-5C957E494AE3}"/>
              </a:ext>
            </a:extLst>
          </p:cNvPr>
          <p:cNvSpPr/>
          <p:nvPr/>
        </p:nvSpPr>
        <p:spPr>
          <a:xfrm>
            <a:off x="6676834" y="2878618"/>
            <a:ext cx="778612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Website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6F0171-9C6B-4037-BC5A-150B083D4D2F}"/>
              </a:ext>
            </a:extLst>
          </p:cNvPr>
          <p:cNvSpPr/>
          <p:nvPr/>
        </p:nvSpPr>
        <p:spPr>
          <a:xfrm>
            <a:off x="8544590" y="2899699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913761-6D15-4402-8426-30C301355CCF}"/>
              </a:ext>
            </a:extLst>
          </p:cNvPr>
          <p:cNvSpPr/>
          <p:nvPr/>
        </p:nvSpPr>
        <p:spPr>
          <a:xfrm>
            <a:off x="3667384" y="3030432"/>
            <a:ext cx="942120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Landing Page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AE44ADAE-60FC-4C1C-94E3-9E1A7AA9AFDF}"/>
              </a:ext>
            </a:extLst>
          </p:cNvPr>
          <p:cNvCxnSpPr>
            <a:cxnSpLocks/>
            <a:stCxn id="67" idx="1"/>
            <a:endCxn id="49" idx="3"/>
          </p:cNvCxnSpPr>
          <p:nvPr/>
        </p:nvCxnSpPr>
        <p:spPr>
          <a:xfrm rot="10800000" flipV="1">
            <a:off x="3017872" y="3163760"/>
            <a:ext cx="649512" cy="151623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C6B06E55-1D0F-411F-96C7-92E6C5152B9B}"/>
              </a:ext>
            </a:extLst>
          </p:cNvPr>
          <p:cNvCxnSpPr>
            <a:cxnSpLocks/>
            <a:stCxn id="15" idx="1"/>
            <a:endCxn id="55" idx="3"/>
          </p:cNvCxnSpPr>
          <p:nvPr/>
        </p:nvCxnSpPr>
        <p:spPr>
          <a:xfrm rot="10800000" flipV="1">
            <a:off x="3017872" y="4841462"/>
            <a:ext cx="649513" cy="33300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85322D6-5B6A-4AD6-9CA1-E0887C86EF6F}"/>
              </a:ext>
            </a:extLst>
          </p:cNvPr>
          <p:cNvCxnSpPr>
            <a:cxnSpLocks/>
            <a:stCxn id="13" idx="1"/>
            <a:endCxn id="49" idx="3"/>
          </p:cNvCxnSpPr>
          <p:nvPr/>
        </p:nvCxnSpPr>
        <p:spPr>
          <a:xfrm rot="10800000" flipV="1">
            <a:off x="3017873" y="4257278"/>
            <a:ext cx="678163" cy="42271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EB0697-CA95-40E0-A3BD-7163C0BCBCEF}"/>
              </a:ext>
            </a:extLst>
          </p:cNvPr>
          <p:cNvCxnSpPr>
            <a:cxnSpLocks/>
            <a:stCxn id="13" idx="1"/>
            <a:endCxn id="45" idx="3"/>
          </p:cNvCxnSpPr>
          <p:nvPr/>
        </p:nvCxnSpPr>
        <p:spPr>
          <a:xfrm rot="10800000">
            <a:off x="3017873" y="4185516"/>
            <a:ext cx="678163" cy="717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5D155768-15DF-40EF-93E9-2069E8DF08B9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rot="10800000" flipV="1">
            <a:off x="3020605" y="2664053"/>
            <a:ext cx="646781" cy="53250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E3552E2-8677-4128-BF40-F31742F0EA45}"/>
              </a:ext>
            </a:extLst>
          </p:cNvPr>
          <p:cNvSpPr/>
          <p:nvPr/>
        </p:nvSpPr>
        <p:spPr>
          <a:xfrm>
            <a:off x="2159236" y="2568755"/>
            <a:ext cx="856473" cy="26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TV Ads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75BAB0F-6722-415D-8E77-5808973A452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902873" y="2661592"/>
            <a:ext cx="764513" cy="246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A2BB9C3A-0DD3-44BD-942A-1C149BA80C49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4638156" y="3556410"/>
            <a:ext cx="363191" cy="70086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6BC01EDB-626C-4EB6-9D7D-A17D02823A23}"/>
              </a:ext>
            </a:extLst>
          </p:cNvPr>
          <p:cNvCxnSpPr>
            <a:cxnSpLocks/>
            <a:stCxn id="39" idx="1"/>
            <a:endCxn id="67" idx="3"/>
          </p:cNvCxnSpPr>
          <p:nvPr/>
        </p:nvCxnSpPr>
        <p:spPr>
          <a:xfrm rot="10800000">
            <a:off x="4609505" y="3163761"/>
            <a:ext cx="391841" cy="743264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FA0A6FCB-4AED-4BF5-9343-0EE2A476AF25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rot="10800000">
            <a:off x="3017873" y="3691038"/>
            <a:ext cx="678163" cy="56624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7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85678"/>
              </p:ext>
            </p:extLst>
          </p:nvPr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01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9921" y="5696846"/>
            <a:ext cx="2414225" cy="701101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2299" y="5020132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1" y="2363136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r="12726" b="64542"/>
          <a:stretch/>
        </p:blipFill>
        <p:spPr>
          <a:xfrm>
            <a:off x="1916666" y="2509308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32609" r="12726"/>
          <a:stretch/>
        </p:blipFill>
        <p:spPr>
          <a:xfrm>
            <a:off x="1916666" y="2932976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372" t="22650" r="12726" b="70720"/>
          <a:stretch/>
        </p:blipFill>
        <p:spPr>
          <a:xfrm>
            <a:off x="1916666" y="2760909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020911" y="2727969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0016" y="2509308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8581" y="5403227"/>
            <a:ext cx="999831" cy="95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E9137-DF54-4376-AE89-DF782369B5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39" y="5382462"/>
            <a:ext cx="2005758" cy="1042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331B5-E143-4D1E-B576-F0C4EF4A54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999" y="4294399"/>
            <a:ext cx="1383912" cy="804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D18C7-F722-494A-B281-7128DFDB0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59901" y="5433365"/>
            <a:ext cx="951058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5D9389-1357-410A-A021-9AA11942E894}"/>
              </a:ext>
            </a:extLst>
          </p:cNvPr>
          <p:cNvSpPr/>
          <p:nvPr/>
        </p:nvSpPr>
        <p:spPr>
          <a:xfrm>
            <a:off x="439649" y="243581"/>
            <a:ext cx="10001163" cy="6118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BB7B2-D3CA-44FA-B6D9-6C82B1BCCD38}"/>
              </a:ext>
            </a:extLst>
          </p:cNvPr>
          <p:cNvSpPr txBox="1"/>
          <p:nvPr/>
        </p:nvSpPr>
        <p:spPr>
          <a:xfrm>
            <a:off x="439648" y="613309"/>
            <a:ext cx="9996778" cy="29365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SUPPLY CHAIN MANAGEMENT </a:t>
            </a:r>
            <a:r>
              <a:rPr lang="ja-JP" altLang="en-US" sz="1600" dirty="0">
                <a:solidFill>
                  <a:schemeClr val="bg1"/>
                </a:solidFill>
              </a:rPr>
              <a:t>サプライチェーン・マネジメント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DDB6BF-B944-490F-BCCB-92396F3A3CA6}"/>
              </a:ext>
            </a:extLst>
          </p:cNvPr>
          <p:cNvSpPr/>
          <p:nvPr/>
        </p:nvSpPr>
        <p:spPr>
          <a:xfrm>
            <a:off x="439648" y="6343372"/>
            <a:ext cx="5016457" cy="266657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71D76-1426-489A-B541-37143135A5FC}"/>
              </a:ext>
            </a:extLst>
          </p:cNvPr>
          <p:cNvSpPr/>
          <p:nvPr/>
        </p:nvSpPr>
        <p:spPr>
          <a:xfrm>
            <a:off x="5456105" y="6355788"/>
            <a:ext cx="4984708" cy="25424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18F6A-4294-4091-9895-3653331F8F5F}"/>
              </a:ext>
            </a:extLst>
          </p:cNvPr>
          <p:cNvSpPr/>
          <p:nvPr/>
        </p:nvSpPr>
        <p:spPr>
          <a:xfrm>
            <a:off x="3799165" y="6395922"/>
            <a:ext cx="3188614" cy="1640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D0401-F5FF-48B1-B404-24F694A8669D}"/>
              </a:ext>
            </a:extLst>
          </p:cNvPr>
          <p:cNvSpPr txBox="1"/>
          <p:nvPr/>
        </p:nvSpPr>
        <p:spPr>
          <a:xfrm>
            <a:off x="439650" y="261337"/>
            <a:ext cx="10001162" cy="299064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B40431-E281-48EF-A92F-44266AB8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4" y="264291"/>
            <a:ext cx="668995" cy="668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EAEA2C-EE40-40E9-BF9A-A7D3F376939C}"/>
              </a:ext>
            </a:extLst>
          </p:cNvPr>
          <p:cNvSpPr/>
          <p:nvPr/>
        </p:nvSpPr>
        <p:spPr>
          <a:xfrm>
            <a:off x="534261" y="1031966"/>
            <a:ext cx="1436488" cy="522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1F304EE-8CD3-484F-BA24-9C246306E4E3}"/>
              </a:ext>
            </a:extLst>
          </p:cNvPr>
          <p:cNvGraphicFramePr>
            <a:graphicFrameLocks noGrp="1"/>
          </p:cNvGraphicFramePr>
          <p:nvPr/>
        </p:nvGraphicFramePr>
        <p:xfrm>
          <a:off x="2064564" y="1035078"/>
          <a:ext cx="8236724" cy="310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199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1770531">
                  <a:extLst>
                    <a:ext uri="{9D8B030D-6E8A-4147-A177-3AD203B41FA5}">
                      <a16:colId xmlns:a16="http://schemas.microsoft.com/office/drawing/2014/main" val="1933992954"/>
                    </a:ext>
                  </a:extLst>
                </a:gridCol>
                <a:gridCol w="1687044">
                  <a:extLst>
                    <a:ext uri="{9D8B030D-6E8A-4147-A177-3AD203B41FA5}">
                      <a16:colId xmlns:a16="http://schemas.microsoft.com/office/drawing/2014/main" val="2957481507"/>
                    </a:ext>
                  </a:extLst>
                </a:gridCol>
              </a:tblGrid>
              <a:tr h="310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Supply Chain 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SIMULATION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72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AE792-74A5-49F7-A166-168B89BF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4" y="423080"/>
            <a:ext cx="3733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BA6-C330-4132-8B16-93686B3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25" y="423080"/>
            <a:ext cx="3739959" cy="91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7C5D99-F729-402B-8D80-305D274DC672}"/>
              </a:ext>
            </a:extLst>
          </p:cNvPr>
          <p:cNvSpPr/>
          <p:nvPr/>
        </p:nvSpPr>
        <p:spPr>
          <a:xfrm>
            <a:off x="912694" y="177421"/>
            <a:ext cx="3733800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7B341D-8B24-409D-9446-B87B9721CB56}"/>
              </a:ext>
            </a:extLst>
          </p:cNvPr>
          <p:cNvSpPr/>
          <p:nvPr/>
        </p:nvSpPr>
        <p:spPr>
          <a:xfrm>
            <a:off x="5293625" y="177421"/>
            <a:ext cx="3747448" cy="245659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4819A-A7CE-427D-B54D-52C73ECDFDCF}"/>
              </a:ext>
            </a:extLst>
          </p:cNvPr>
          <p:cNvSpPr/>
          <p:nvPr/>
        </p:nvSpPr>
        <p:spPr>
          <a:xfrm>
            <a:off x="8710761" y="41666"/>
            <a:ext cx="3112271" cy="248323"/>
          </a:xfrm>
          <a:prstGeom prst="rect">
            <a:avLst/>
          </a:prstGeom>
          <a:solidFill>
            <a:srgbClr val="E15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5CB8D-664A-4EF2-A891-8FA126E164A5}"/>
              </a:ext>
            </a:extLst>
          </p:cNvPr>
          <p:cNvSpPr txBox="1"/>
          <p:nvPr/>
        </p:nvSpPr>
        <p:spPr>
          <a:xfrm>
            <a:off x="8710761" y="272783"/>
            <a:ext cx="3112271" cy="218061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CONCEPTUAL MOCKUP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84" y="45798"/>
            <a:ext cx="519866" cy="6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4">
            <a:extLst>
              <a:ext uri="{FF2B5EF4-FFF2-40B4-BE49-F238E27FC236}">
                <a16:creationId xmlns:a16="http://schemas.microsoft.com/office/drawing/2014/main" id="{061ED895-96F9-4E06-9288-FCD67FD2A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1" b="16061"/>
          <a:stretch/>
        </p:blipFill>
        <p:spPr>
          <a:xfrm>
            <a:off x="1204627" y="1734829"/>
            <a:ext cx="2276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1509</Words>
  <Application>Microsoft Office PowerPoint</Application>
  <PresentationFormat>Widescreen</PresentationFormat>
  <Paragraphs>827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Helvetica Neue</vt:lpstr>
      <vt:lpstr>Meiryo UI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AI環境構築：PaaS</vt:lpstr>
      <vt:lpstr>PowerPoint Presentation</vt:lpstr>
      <vt:lpstr>AI環境構築：IaaS</vt:lpstr>
      <vt:lpstr>PowerPoint Presentation</vt:lpstr>
      <vt:lpstr>AI環境構築：推論モデル・Kubernetes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150</cp:revision>
  <dcterms:created xsi:type="dcterms:W3CDTF">2020-07-15T20:01:48Z</dcterms:created>
  <dcterms:modified xsi:type="dcterms:W3CDTF">2020-08-15T05:50:12Z</dcterms:modified>
</cp:coreProperties>
</file>